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65" r:id="rId12"/>
    <p:sldId id="274" r:id="rId13"/>
    <p:sldId id="266" r:id="rId14"/>
    <p:sldId id="270" r:id="rId15"/>
    <p:sldId id="278" r:id="rId16"/>
    <p:sldId id="271" r:id="rId17"/>
    <p:sldId id="267" r:id="rId18"/>
    <p:sldId id="277" r:id="rId19"/>
    <p:sldId id="272" r:id="rId20"/>
    <p:sldId id="276" r:id="rId21"/>
    <p:sldId id="273" r:id="rId22"/>
    <p:sldId id="269" r:id="rId23"/>
    <p:sldId id="275" r:id="rId2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981" y="2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f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6392605" cy="914400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18A5729C-3377-BFF3-A79D-1A233C2D2F03}"/>
              </a:ext>
            </a:extLst>
          </p:cNvPr>
          <p:cNvSpPr txBox="1"/>
          <p:nvPr/>
        </p:nvSpPr>
        <p:spPr>
          <a:xfrm>
            <a:off x="8094579" y="6096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400" b="1" dirty="0">
                <a:latin typeface="Garamond" panose="02020404030301010803" pitchFamily="18" charset="0"/>
                <a:cs typeface="Aptos Serif" panose="020B0502040204020203" pitchFamily="18" charset="0"/>
              </a:rPr>
              <a:t>Dr. Orsolya Endrődy </a:t>
            </a:r>
          </a:p>
          <a:p>
            <a:pPr algn="r"/>
            <a:r>
              <a:rPr lang="hu-HU" sz="2400" b="1" dirty="0">
                <a:latin typeface="Garamond" panose="02020404030301010803" pitchFamily="18" charset="0"/>
                <a:cs typeface="Aptos Serif" panose="020B0502040204020203" pitchFamily="18" charset="0"/>
              </a:rPr>
              <a:t>ELTE PPK IIPE </a:t>
            </a:r>
          </a:p>
          <a:p>
            <a:pPr algn="r"/>
            <a:r>
              <a:rPr lang="hu-HU" sz="2400" b="1" dirty="0" err="1">
                <a:latin typeface="Garamond" panose="02020404030301010803" pitchFamily="18" charset="0"/>
                <a:cs typeface="Aptos Serif" panose="020B0502040204020203" pitchFamily="18" charset="0"/>
              </a:rPr>
              <a:t>Senior</a:t>
            </a:r>
            <a:r>
              <a:rPr lang="hu-HU" sz="2400" b="1" dirty="0">
                <a:latin typeface="Garamond" panose="02020404030301010803" pitchFamily="18" charset="0"/>
                <a:cs typeface="Aptos Serif" panose="020B0502040204020203" pitchFamily="18" charset="0"/>
              </a:rPr>
              <a:t> </a:t>
            </a:r>
            <a:r>
              <a:rPr lang="hu-HU" sz="2400" b="1" dirty="0" err="1">
                <a:latin typeface="Garamond" panose="02020404030301010803" pitchFamily="18" charset="0"/>
                <a:cs typeface="Aptos Serif" panose="020B0502040204020203" pitchFamily="18" charset="0"/>
              </a:rPr>
              <a:t>lecturer</a:t>
            </a:r>
            <a:r>
              <a:rPr lang="hu-HU" sz="2400" b="1" dirty="0">
                <a:latin typeface="Garamond" panose="02020404030301010803" pitchFamily="18" charset="0"/>
                <a:cs typeface="Aptos Serif" panose="020B0502040204020203" pitchFamily="18" charset="0"/>
              </a:rPr>
              <a:t>, Project </a:t>
            </a:r>
            <a:r>
              <a:rPr lang="hu-HU" sz="2400" b="1" dirty="0" err="1">
                <a:latin typeface="Garamond" panose="02020404030301010803" pitchFamily="18" charset="0"/>
                <a:cs typeface="Aptos Serif" panose="020B0502040204020203" pitchFamily="18" charset="0"/>
              </a:rPr>
              <a:t>leader</a:t>
            </a:r>
            <a:endParaRPr lang="hu-HU" sz="2400" b="1" dirty="0">
              <a:latin typeface="Garamond" panose="02020404030301010803" pitchFamily="18" charset="0"/>
              <a:cs typeface="Aptos Serif" panose="020B05020402040202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555489" y="-3554917"/>
            <a:ext cx="9144000" cy="16254977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081" y="0"/>
            <a:ext cx="12094461" cy="914342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4865988" y="-2247787"/>
            <a:ext cx="6526085" cy="1625806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409DC7D-24CD-BB7B-9108-96EF7489B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0" y="152400"/>
            <a:ext cx="10972800" cy="876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53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6251936" cy="9143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3B8AC7A1-2291-75AB-718E-684468FE29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9" r="-3" b="-3"/>
          <a:stretch>
            <a:fillRect/>
          </a:stretch>
        </p:blipFill>
        <p:spPr>
          <a:xfrm>
            <a:off x="20" y="10"/>
            <a:ext cx="5337365" cy="4518514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4135022E-8828-157E-638A-E9A0AF3BD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2" r="-1" b="-1"/>
          <a:stretch>
            <a:fillRect/>
          </a:stretch>
        </p:blipFill>
        <p:spPr>
          <a:xfrm>
            <a:off x="5459305" y="10"/>
            <a:ext cx="5352063" cy="451103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71B20BA-ADC0-A025-44B5-58F07B7CED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0"/>
          <a:stretch>
            <a:fillRect/>
          </a:stretch>
        </p:blipFill>
        <p:spPr>
          <a:xfrm>
            <a:off x="10918613" y="10"/>
            <a:ext cx="5337385" cy="451103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0AA01CC-E2E9-A928-EBC8-905EEBE63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8" r="3" b="3"/>
          <a:stretch>
            <a:fillRect/>
          </a:stretch>
        </p:blipFill>
        <p:spPr>
          <a:xfrm>
            <a:off x="20" y="4625469"/>
            <a:ext cx="5337365" cy="4518524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9FE49FEF-FFC5-C5CE-28B3-CDF62EDC12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0"/>
          <a:stretch>
            <a:fillRect/>
          </a:stretch>
        </p:blipFill>
        <p:spPr>
          <a:xfrm>
            <a:off x="5459305" y="4625469"/>
            <a:ext cx="5352063" cy="451104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5F35C705-940D-5B93-F7CF-390C7FD3C3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8" r="3" b="3"/>
          <a:stretch>
            <a:fillRect/>
          </a:stretch>
        </p:blipFill>
        <p:spPr>
          <a:xfrm>
            <a:off x="10933288" y="4625469"/>
            <a:ext cx="5322712" cy="451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0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BAA77A94-FE8F-5D1B-6C10-2F9125891A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7" b="5127"/>
          <a:stretch>
            <a:fillRect/>
          </a:stretch>
        </p:blipFill>
        <p:spPr bwMode="auto">
          <a:xfrm>
            <a:off x="20" y="1709"/>
            <a:ext cx="16255980" cy="91422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7369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96FC576-AE30-4C09-A12C-0582F2A6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28FE036-E4A8-21DC-6F41-FD2661AFB5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" r="-1" b="-1"/>
          <a:stretch>
            <a:fillRect/>
          </a:stretch>
        </p:blipFill>
        <p:spPr>
          <a:xfrm>
            <a:off x="1" y="10"/>
            <a:ext cx="8132064" cy="457199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CDF70C2-4585-F6C6-D276-22FF56E080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2" r="-1" b="-1"/>
          <a:stretch>
            <a:fillRect/>
          </a:stretch>
        </p:blipFill>
        <p:spPr>
          <a:xfrm>
            <a:off x="8123936" y="10"/>
            <a:ext cx="8132064" cy="457199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A8F87B0A-E2D5-2E1D-6B40-B571665A22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364"/>
          <a:stretch>
            <a:fillRect/>
          </a:stretch>
        </p:blipFill>
        <p:spPr>
          <a:xfrm>
            <a:off x="1" y="4572000"/>
            <a:ext cx="8132064" cy="45720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4D8F418-7230-BD40-CB4C-7FDAE713A1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9" r="-1" b="-1"/>
          <a:stretch>
            <a:fillRect/>
          </a:stretch>
        </p:blipFill>
        <p:spPr>
          <a:xfrm>
            <a:off x="8123936" y="4572000"/>
            <a:ext cx="813206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60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016" y="640080"/>
            <a:ext cx="14983968" cy="786384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EC55B32-6DD2-EE1A-53CC-769C9A9646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81" y="857954"/>
            <a:ext cx="5255371" cy="742808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06610" y="1524000"/>
            <a:ext cx="0" cy="6096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11B682A0-8E27-B8E0-1721-F34916F15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546" y="857956"/>
            <a:ext cx="5255372" cy="742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41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032" y="0"/>
            <a:ext cx="16251936" cy="914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BBDC703D-4C97-DB99-3F0E-994E41E86C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709"/>
            <a:ext cx="16255980" cy="91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74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12</Words>
  <Application>Microsoft Office PowerPoint</Application>
  <PresentationFormat>Egyéni</PresentationFormat>
  <Paragraphs>3</Paragraphs>
  <Slides>23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7" baseType="lpstr">
      <vt:lpstr>Arial</vt:lpstr>
      <vt:lpstr>Calibri</vt:lpstr>
      <vt:lpstr>Garamond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Dr. Endrődy-Nagy Orsolya Tünde</dc:creator>
  <cp:lastModifiedBy>Dr. Endrődy-Nagy Orsolya Tünde</cp:lastModifiedBy>
  <cp:revision>2</cp:revision>
  <dcterms:created xsi:type="dcterms:W3CDTF">2006-08-16T00:00:00Z</dcterms:created>
  <dcterms:modified xsi:type="dcterms:W3CDTF">2026-05-09T11:38:26Z</dcterms:modified>
</cp:coreProperties>
</file>