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8" r:id="rId2"/>
    <p:sldMasterId id="2147483688" r:id="rId3"/>
    <p:sldMasterId id="2147483698" r:id="rId4"/>
    <p:sldMasterId id="2147483708" r:id="rId5"/>
    <p:sldMasterId id="2147483718" r:id="rId6"/>
  </p:sldMasterIdLst>
  <p:notesMasterIdLst>
    <p:notesMasterId r:id="rId31"/>
  </p:notesMasterIdLst>
  <p:handoutMasterIdLst>
    <p:handoutMasterId r:id="rId32"/>
  </p:handoutMasterIdLst>
  <p:sldIdLst>
    <p:sldId id="256" r:id="rId7"/>
    <p:sldId id="257" r:id="rId8"/>
    <p:sldId id="285" r:id="rId9"/>
    <p:sldId id="286" r:id="rId10"/>
    <p:sldId id="298" r:id="rId11"/>
    <p:sldId id="292" r:id="rId12"/>
    <p:sldId id="293" r:id="rId13"/>
    <p:sldId id="288" r:id="rId14"/>
    <p:sldId id="294" r:id="rId15"/>
    <p:sldId id="295" r:id="rId16"/>
    <p:sldId id="296" r:id="rId17"/>
    <p:sldId id="299" r:id="rId18"/>
    <p:sldId id="297" r:id="rId19"/>
    <p:sldId id="291" r:id="rId20"/>
    <p:sldId id="300" r:id="rId21"/>
    <p:sldId id="258" r:id="rId22"/>
    <p:sldId id="259" r:id="rId23"/>
    <p:sldId id="260" r:id="rId24"/>
    <p:sldId id="261" r:id="rId25"/>
    <p:sldId id="281" r:id="rId26"/>
    <p:sldId id="282" r:id="rId27"/>
    <p:sldId id="266" r:id="rId28"/>
    <p:sldId id="287" r:id="rId29"/>
    <p:sldId id="284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531"/>
    <a:srgbClr val="55984A"/>
    <a:srgbClr val="003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715" autoAdjust="0"/>
  </p:normalViewPr>
  <p:slideViewPr>
    <p:cSldViewPr snapToGrid="0">
      <p:cViewPr varScale="1">
        <p:scale>
          <a:sx n="60" d="100"/>
          <a:sy n="60" d="100"/>
        </p:scale>
        <p:origin x="764" y="48"/>
      </p:cViewPr>
      <p:guideLst/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1450F-108F-41B0-8D06-3F2B45A7F5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0F6B4-87CB-45AB-BA2F-7B51471D95BE}">
      <dgm:prSet/>
      <dgm:spPr>
        <a:solidFill>
          <a:srgbClr val="55984A"/>
        </a:solidFill>
      </dgm:spPr>
      <dgm:t>
        <a:bodyPr/>
        <a:lstStyle/>
        <a:p>
          <a:r>
            <a:rPr lang="hu-HU" dirty="0"/>
            <a:t>Nem migrációs hátterű tanulók a szó hagyományos értelmében és nem is tekintik őket migrációs hátterű tanulóknak az osztrák iskolákban</a:t>
          </a:r>
          <a:endParaRPr lang="en-US" dirty="0"/>
        </a:p>
      </dgm:t>
    </dgm:pt>
    <dgm:pt modelId="{9EDDE048-DCF5-42CA-8A6B-4E91A44D64B7}" type="parTrans" cxnId="{5CC835C8-5F39-48DB-A04E-93FAC92DEE03}">
      <dgm:prSet/>
      <dgm:spPr/>
      <dgm:t>
        <a:bodyPr/>
        <a:lstStyle/>
        <a:p>
          <a:endParaRPr lang="en-US"/>
        </a:p>
      </dgm:t>
    </dgm:pt>
    <dgm:pt modelId="{BCA17324-5EA1-4DF2-AAA6-22C3E96F66A9}" type="sibTrans" cxnId="{5CC835C8-5F39-48DB-A04E-93FAC92DEE03}">
      <dgm:prSet/>
      <dgm:spPr/>
      <dgm:t>
        <a:bodyPr/>
        <a:lstStyle/>
        <a:p>
          <a:endParaRPr lang="en-US"/>
        </a:p>
      </dgm:t>
    </dgm:pt>
    <dgm:pt modelId="{9C191425-3E22-4CD0-A075-5A3D9757BAB9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Az ausztriai oktatás választása önkéntes alapon történt</a:t>
          </a:r>
          <a:endParaRPr lang="en-US"/>
        </a:p>
      </dgm:t>
    </dgm:pt>
    <dgm:pt modelId="{9ECC505A-0097-40B9-8D8D-3A36AFFC8640}" type="parTrans" cxnId="{706BC623-8751-4160-8A0A-D6280E48F08F}">
      <dgm:prSet/>
      <dgm:spPr/>
      <dgm:t>
        <a:bodyPr/>
        <a:lstStyle/>
        <a:p>
          <a:endParaRPr lang="en-US"/>
        </a:p>
      </dgm:t>
    </dgm:pt>
    <dgm:pt modelId="{B2BB6045-4153-4D35-95B3-F7A351A1BD0C}" type="sibTrans" cxnId="{706BC623-8751-4160-8A0A-D6280E48F08F}">
      <dgm:prSet/>
      <dgm:spPr/>
      <dgm:t>
        <a:bodyPr/>
        <a:lstStyle/>
        <a:p>
          <a:endParaRPr lang="en-US"/>
        </a:p>
      </dgm:t>
    </dgm:pt>
    <dgm:pt modelId="{581F033B-C6F0-4722-BD80-B0B628B92B7A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dirty="0"/>
            <a:t>Nem kapják meg azt a támogatást (nyelvi fejlesztés), ami a migrációs hátterű tanulóknak járna</a:t>
          </a:r>
          <a:endParaRPr lang="en-US" dirty="0"/>
        </a:p>
      </dgm:t>
    </dgm:pt>
    <dgm:pt modelId="{D49C1AEA-53BB-40EA-83ED-DF19CE25CB59}" type="parTrans" cxnId="{1D0E8846-D41A-4BF6-B4A2-F59F909C486D}">
      <dgm:prSet/>
      <dgm:spPr/>
      <dgm:t>
        <a:bodyPr/>
        <a:lstStyle/>
        <a:p>
          <a:endParaRPr lang="en-US"/>
        </a:p>
      </dgm:t>
    </dgm:pt>
    <dgm:pt modelId="{BCC3F9F9-4299-445C-9F34-A18629E1783E}" type="sibTrans" cxnId="{1D0E8846-D41A-4BF6-B4A2-F59F909C486D}">
      <dgm:prSet/>
      <dgm:spPr/>
      <dgm:t>
        <a:bodyPr/>
        <a:lstStyle/>
        <a:p>
          <a:endParaRPr lang="en-US"/>
        </a:p>
      </dgm:t>
    </dgm:pt>
    <dgm:pt modelId="{0BB5370F-94E9-44B7-A0A8-95843C36AE9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Nem fektetnek hangsúlyt az anyanyelv fejlesztésére (idegen nyelvként tanulható)</a:t>
          </a:r>
          <a:endParaRPr lang="en-US"/>
        </a:p>
      </dgm:t>
    </dgm:pt>
    <dgm:pt modelId="{A8D959BA-AC28-43D9-8822-447611EE4C46}" type="parTrans" cxnId="{D1305216-24B2-4D7C-B5DB-8A910F836F05}">
      <dgm:prSet/>
      <dgm:spPr/>
      <dgm:t>
        <a:bodyPr/>
        <a:lstStyle/>
        <a:p>
          <a:endParaRPr lang="en-US"/>
        </a:p>
      </dgm:t>
    </dgm:pt>
    <dgm:pt modelId="{BDF35A43-B606-4A27-AEF2-9FE79D016527}" type="sibTrans" cxnId="{D1305216-24B2-4D7C-B5DB-8A910F836F05}">
      <dgm:prSet/>
      <dgm:spPr/>
      <dgm:t>
        <a:bodyPr/>
        <a:lstStyle/>
        <a:p>
          <a:endParaRPr lang="en-US"/>
        </a:p>
      </dgm:t>
    </dgm:pt>
    <dgm:pt modelId="{E4A5C30D-5647-437F-A971-18B4AD035A8A}">
      <dgm:prSet/>
      <dgm:spPr>
        <a:solidFill>
          <a:srgbClr val="55984A"/>
        </a:solidFill>
      </dgm:spPr>
      <dgm:t>
        <a:bodyPr/>
        <a:lstStyle/>
        <a:p>
          <a:r>
            <a:rPr lang="hu-HU"/>
            <a:t>Az ausztriai iskolakezdés ideje változó</a:t>
          </a:r>
          <a:endParaRPr lang="en-US"/>
        </a:p>
      </dgm:t>
    </dgm:pt>
    <dgm:pt modelId="{511EF796-82DE-41A7-9088-72329CC25119}" type="parTrans" cxnId="{0E98316D-1C44-4B08-9C51-7AC60232A30D}">
      <dgm:prSet/>
      <dgm:spPr/>
      <dgm:t>
        <a:bodyPr/>
        <a:lstStyle/>
        <a:p>
          <a:endParaRPr lang="en-US"/>
        </a:p>
      </dgm:t>
    </dgm:pt>
    <dgm:pt modelId="{2E6D03B9-BDE4-41A7-A6E0-599AAD74A3B0}" type="sibTrans" cxnId="{0E98316D-1C44-4B08-9C51-7AC60232A30D}">
      <dgm:prSet/>
      <dgm:spPr/>
      <dgm:t>
        <a:bodyPr/>
        <a:lstStyle/>
        <a:p>
          <a:endParaRPr lang="en-US"/>
        </a:p>
      </dgm:t>
    </dgm:pt>
    <dgm:pt modelId="{409A3348-B6F7-4E3B-944E-0BFE3E806D80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Óvodától a felső tagozat első osztályáig terjed</a:t>
          </a:r>
          <a:endParaRPr lang="en-US"/>
        </a:p>
      </dgm:t>
    </dgm:pt>
    <dgm:pt modelId="{C36A101E-AC01-4987-9187-88B0BC013241}" type="parTrans" cxnId="{4886D2CA-D5D8-48E4-8479-68D8FC74BC4E}">
      <dgm:prSet/>
      <dgm:spPr/>
      <dgm:t>
        <a:bodyPr/>
        <a:lstStyle/>
        <a:p>
          <a:endParaRPr lang="en-US"/>
        </a:p>
      </dgm:t>
    </dgm:pt>
    <dgm:pt modelId="{A4EBAEF6-E5FD-42A9-9CBB-6619296DA54F}" type="sibTrans" cxnId="{4886D2CA-D5D8-48E4-8479-68D8FC74BC4E}">
      <dgm:prSet/>
      <dgm:spPr/>
      <dgm:t>
        <a:bodyPr/>
        <a:lstStyle/>
        <a:p>
          <a:endParaRPr lang="en-US"/>
        </a:p>
      </dgm:t>
    </dgm:pt>
    <dgm:pt modelId="{EEC09263-8D3C-4B51-9FBC-9CCAC3EAE1CA}">
      <dgm:prSet/>
      <dgm:spPr>
        <a:solidFill>
          <a:srgbClr val="55984A"/>
        </a:solidFill>
      </dgm:spPr>
      <dgm:t>
        <a:bodyPr/>
        <a:lstStyle/>
        <a:p>
          <a:r>
            <a:rPr lang="hu-HU"/>
            <a:t>A gyerekek kezdeti német nyelvtudása</a:t>
          </a:r>
          <a:endParaRPr lang="en-US"/>
        </a:p>
      </dgm:t>
    </dgm:pt>
    <dgm:pt modelId="{EAF15E95-A7EF-4383-8D8D-C32ADD98663C}" type="parTrans" cxnId="{265FDC9F-5DF7-4704-9343-9F42CEBC35F5}">
      <dgm:prSet/>
      <dgm:spPr/>
      <dgm:t>
        <a:bodyPr/>
        <a:lstStyle/>
        <a:p>
          <a:endParaRPr lang="en-US"/>
        </a:p>
      </dgm:t>
    </dgm:pt>
    <dgm:pt modelId="{ADA7FB3B-BB98-4993-9D0C-F11C88461FE4}" type="sibTrans" cxnId="{265FDC9F-5DF7-4704-9343-9F42CEBC35F5}">
      <dgm:prSet/>
      <dgm:spPr/>
      <dgm:t>
        <a:bodyPr/>
        <a:lstStyle/>
        <a:p>
          <a:endParaRPr lang="en-US"/>
        </a:p>
      </dgm:t>
    </dgm:pt>
    <dgm:pt modelId="{61785400-2CA2-4474-80D4-02B1F7D9C226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Nem rendelkeznek német nyelvtudással</a:t>
          </a:r>
          <a:endParaRPr lang="en-US"/>
        </a:p>
      </dgm:t>
    </dgm:pt>
    <dgm:pt modelId="{A0384BF7-57A2-45C0-A30C-0D1034B502C5}" type="parTrans" cxnId="{7B89B802-C20F-48D6-8FC2-FA42D275FF39}">
      <dgm:prSet/>
      <dgm:spPr/>
      <dgm:t>
        <a:bodyPr/>
        <a:lstStyle/>
        <a:p>
          <a:endParaRPr lang="en-US"/>
        </a:p>
      </dgm:t>
    </dgm:pt>
    <dgm:pt modelId="{4191B091-7DF4-4E75-92C5-60FC6FB5C564}" type="sibTrans" cxnId="{7B89B802-C20F-48D6-8FC2-FA42D275FF39}">
      <dgm:prSet/>
      <dgm:spPr/>
      <dgm:t>
        <a:bodyPr/>
        <a:lstStyle/>
        <a:p>
          <a:endParaRPr lang="en-US"/>
        </a:p>
      </dgm:t>
    </dgm:pt>
    <dgm:pt modelId="{74B3A5E3-0027-44AB-A65E-5637AF4B00B1}" type="pres">
      <dgm:prSet presAssocID="{3F51450F-108F-41B0-8D06-3F2B45A7F5E9}" presName="Name0" presStyleCnt="0">
        <dgm:presLayoutVars>
          <dgm:dir/>
          <dgm:animLvl val="lvl"/>
          <dgm:resizeHandles val="exact"/>
        </dgm:presLayoutVars>
      </dgm:prSet>
      <dgm:spPr/>
    </dgm:pt>
    <dgm:pt modelId="{D156921D-3C08-45D4-8465-E0A52F7E3ADC}" type="pres">
      <dgm:prSet presAssocID="{4750F6B4-87CB-45AB-BA2F-7B51471D95BE}" presName="linNode" presStyleCnt="0"/>
      <dgm:spPr/>
    </dgm:pt>
    <dgm:pt modelId="{E527FD5A-70E7-439D-B3E2-6B3DCA8E8B1F}" type="pres">
      <dgm:prSet presAssocID="{4750F6B4-87CB-45AB-BA2F-7B51471D95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873D2F4-EC64-470F-83B3-38ABB95A4FDC}" type="pres">
      <dgm:prSet presAssocID="{4750F6B4-87CB-45AB-BA2F-7B51471D95BE}" presName="descendantText" presStyleLbl="alignAccFollowNode1" presStyleIdx="0" presStyleCnt="3">
        <dgm:presLayoutVars>
          <dgm:bulletEnabled val="1"/>
        </dgm:presLayoutVars>
      </dgm:prSet>
      <dgm:spPr/>
    </dgm:pt>
    <dgm:pt modelId="{B9FDB4D1-650F-4416-8ABF-0060EC783641}" type="pres">
      <dgm:prSet presAssocID="{BCA17324-5EA1-4DF2-AAA6-22C3E96F66A9}" presName="sp" presStyleCnt="0"/>
      <dgm:spPr/>
    </dgm:pt>
    <dgm:pt modelId="{B08FA526-A2FA-4ECF-AE5A-423EFD1CCEE2}" type="pres">
      <dgm:prSet presAssocID="{E4A5C30D-5647-437F-A971-18B4AD035A8A}" presName="linNode" presStyleCnt="0"/>
      <dgm:spPr/>
    </dgm:pt>
    <dgm:pt modelId="{123A9910-F816-4E52-AA76-62E3227ABB8E}" type="pres">
      <dgm:prSet presAssocID="{E4A5C30D-5647-437F-A971-18B4AD035A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FCCDC8E-416F-4335-B42B-8BD77F29E865}" type="pres">
      <dgm:prSet presAssocID="{E4A5C30D-5647-437F-A971-18B4AD035A8A}" presName="descendantText" presStyleLbl="alignAccFollowNode1" presStyleIdx="1" presStyleCnt="3">
        <dgm:presLayoutVars>
          <dgm:bulletEnabled val="1"/>
        </dgm:presLayoutVars>
      </dgm:prSet>
      <dgm:spPr/>
    </dgm:pt>
    <dgm:pt modelId="{2C5CBCA4-3FDE-4192-8E9A-CC3D6411A518}" type="pres">
      <dgm:prSet presAssocID="{2E6D03B9-BDE4-41A7-A6E0-599AAD74A3B0}" presName="sp" presStyleCnt="0"/>
      <dgm:spPr/>
    </dgm:pt>
    <dgm:pt modelId="{ABDD72C3-64CF-43AB-9704-E2882A86F729}" type="pres">
      <dgm:prSet presAssocID="{EEC09263-8D3C-4B51-9FBC-9CCAC3EAE1CA}" presName="linNode" presStyleCnt="0"/>
      <dgm:spPr/>
    </dgm:pt>
    <dgm:pt modelId="{C85377F3-921D-4A6D-93FC-05E43A258AD5}" type="pres">
      <dgm:prSet presAssocID="{EEC09263-8D3C-4B51-9FBC-9CCAC3EAE1C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29B0451-1533-4CD1-BDB3-AC19D0BE760D}" type="pres">
      <dgm:prSet presAssocID="{EEC09263-8D3C-4B51-9FBC-9CCAC3EAE1C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B89B802-C20F-48D6-8FC2-FA42D275FF39}" srcId="{EEC09263-8D3C-4B51-9FBC-9CCAC3EAE1CA}" destId="{61785400-2CA2-4474-80D4-02B1F7D9C226}" srcOrd="0" destOrd="0" parTransId="{A0384BF7-57A2-45C0-A30C-0D1034B502C5}" sibTransId="{4191B091-7DF4-4E75-92C5-60FC6FB5C564}"/>
    <dgm:cxn modelId="{CC849B08-379D-45E9-8078-EFCD43BFBD17}" type="presOf" srcId="{4750F6B4-87CB-45AB-BA2F-7B51471D95BE}" destId="{E527FD5A-70E7-439D-B3E2-6B3DCA8E8B1F}" srcOrd="0" destOrd="0" presId="urn:microsoft.com/office/officeart/2005/8/layout/vList5"/>
    <dgm:cxn modelId="{D6302414-D2B1-4812-A527-09B5934ACD03}" type="presOf" srcId="{E4A5C30D-5647-437F-A971-18B4AD035A8A}" destId="{123A9910-F816-4E52-AA76-62E3227ABB8E}" srcOrd="0" destOrd="0" presId="urn:microsoft.com/office/officeart/2005/8/layout/vList5"/>
    <dgm:cxn modelId="{D1305216-24B2-4D7C-B5DB-8A910F836F05}" srcId="{4750F6B4-87CB-45AB-BA2F-7B51471D95BE}" destId="{0BB5370F-94E9-44B7-A0A8-95843C36AE9B}" srcOrd="2" destOrd="0" parTransId="{A8D959BA-AC28-43D9-8822-447611EE4C46}" sibTransId="{BDF35A43-B606-4A27-AEF2-9FE79D016527}"/>
    <dgm:cxn modelId="{706BC623-8751-4160-8A0A-D6280E48F08F}" srcId="{4750F6B4-87CB-45AB-BA2F-7B51471D95BE}" destId="{9C191425-3E22-4CD0-A075-5A3D9757BAB9}" srcOrd="0" destOrd="0" parTransId="{9ECC505A-0097-40B9-8D8D-3A36AFFC8640}" sibTransId="{B2BB6045-4153-4D35-95B3-F7A351A1BD0C}"/>
    <dgm:cxn modelId="{9602E13B-635D-4F8C-9530-BF63AA99C112}" type="presOf" srcId="{0BB5370F-94E9-44B7-A0A8-95843C36AE9B}" destId="{3873D2F4-EC64-470F-83B3-38ABB95A4FDC}" srcOrd="0" destOrd="2" presId="urn:microsoft.com/office/officeart/2005/8/layout/vList5"/>
    <dgm:cxn modelId="{495B6F65-86DA-461C-8A05-42BB739FCACD}" type="presOf" srcId="{581F033B-C6F0-4722-BD80-B0B628B92B7A}" destId="{3873D2F4-EC64-470F-83B3-38ABB95A4FDC}" srcOrd="0" destOrd="1" presId="urn:microsoft.com/office/officeart/2005/8/layout/vList5"/>
    <dgm:cxn modelId="{1D0E8846-D41A-4BF6-B4A2-F59F909C486D}" srcId="{4750F6B4-87CB-45AB-BA2F-7B51471D95BE}" destId="{581F033B-C6F0-4722-BD80-B0B628B92B7A}" srcOrd="1" destOrd="0" parTransId="{D49C1AEA-53BB-40EA-83ED-DF19CE25CB59}" sibTransId="{BCC3F9F9-4299-445C-9F34-A18629E1783E}"/>
    <dgm:cxn modelId="{B7540C4B-4F66-4293-8552-996026C49D3B}" type="presOf" srcId="{409A3348-B6F7-4E3B-944E-0BFE3E806D80}" destId="{EFCCDC8E-416F-4335-B42B-8BD77F29E865}" srcOrd="0" destOrd="0" presId="urn:microsoft.com/office/officeart/2005/8/layout/vList5"/>
    <dgm:cxn modelId="{0E98316D-1C44-4B08-9C51-7AC60232A30D}" srcId="{3F51450F-108F-41B0-8D06-3F2B45A7F5E9}" destId="{E4A5C30D-5647-437F-A971-18B4AD035A8A}" srcOrd="1" destOrd="0" parTransId="{511EF796-82DE-41A7-9088-72329CC25119}" sibTransId="{2E6D03B9-BDE4-41A7-A6E0-599AAD74A3B0}"/>
    <dgm:cxn modelId="{DC6BDC77-1269-42A1-A71E-4FC1FEFC239F}" type="presOf" srcId="{9C191425-3E22-4CD0-A075-5A3D9757BAB9}" destId="{3873D2F4-EC64-470F-83B3-38ABB95A4FDC}" srcOrd="0" destOrd="0" presId="urn:microsoft.com/office/officeart/2005/8/layout/vList5"/>
    <dgm:cxn modelId="{6BA40291-5842-4D17-9B80-9632A7C5D4D9}" type="presOf" srcId="{3F51450F-108F-41B0-8D06-3F2B45A7F5E9}" destId="{74B3A5E3-0027-44AB-A65E-5637AF4B00B1}" srcOrd="0" destOrd="0" presId="urn:microsoft.com/office/officeart/2005/8/layout/vList5"/>
    <dgm:cxn modelId="{265FDC9F-5DF7-4704-9343-9F42CEBC35F5}" srcId="{3F51450F-108F-41B0-8D06-3F2B45A7F5E9}" destId="{EEC09263-8D3C-4B51-9FBC-9CCAC3EAE1CA}" srcOrd="2" destOrd="0" parTransId="{EAF15E95-A7EF-4383-8D8D-C32ADD98663C}" sibTransId="{ADA7FB3B-BB98-4993-9D0C-F11C88461FE4}"/>
    <dgm:cxn modelId="{32A112B9-2270-49ED-8560-D07D2AD89980}" type="presOf" srcId="{EEC09263-8D3C-4B51-9FBC-9CCAC3EAE1CA}" destId="{C85377F3-921D-4A6D-93FC-05E43A258AD5}" srcOrd="0" destOrd="0" presId="urn:microsoft.com/office/officeart/2005/8/layout/vList5"/>
    <dgm:cxn modelId="{5CC835C8-5F39-48DB-A04E-93FAC92DEE03}" srcId="{3F51450F-108F-41B0-8D06-3F2B45A7F5E9}" destId="{4750F6B4-87CB-45AB-BA2F-7B51471D95BE}" srcOrd="0" destOrd="0" parTransId="{9EDDE048-DCF5-42CA-8A6B-4E91A44D64B7}" sibTransId="{BCA17324-5EA1-4DF2-AAA6-22C3E96F66A9}"/>
    <dgm:cxn modelId="{4886D2CA-D5D8-48E4-8479-68D8FC74BC4E}" srcId="{E4A5C30D-5647-437F-A971-18B4AD035A8A}" destId="{409A3348-B6F7-4E3B-944E-0BFE3E806D80}" srcOrd="0" destOrd="0" parTransId="{C36A101E-AC01-4987-9187-88B0BC013241}" sibTransId="{A4EBAEF6-E5FD-42A9-9CBB-6619296DA54F}"/>
    <dgm:cxn modelId="{EC7545DD-7995-43F3-9623-543481746865}" type="presOf" srcId="{61785400-2CA2-4474-80D4-02B1F7D9C226}" destId="{D29B0451-1533-4CD1-BDB3-AC19D0BE760D}" srcOrd="0" destOrd="0" presId="urn:microsoft.com/office/officeart/2005/8/layout/vList5"/>
    <dgm:cxn modelId="{5219BACB-6E76-4A72-A061-79A7F344F650}" type="presParOf" srcId="{74B3A5E3-0027-44AB-A65E-5637AF4B00B1}" destId="{D156921D-3C08-45D4-8465-E0A52F7E3ADC}" srcOrd="0" destOrd="0" presId="urn:microsoft.com/office/officeart/2005/8/layout/vList5"/>
    <dgm:cxn modelId="{D3367340-3AE1-4CB6-81FA-3485C5BF4ED2}" type="presParOf" srcId="{D156921D-3C08-45D4-8465-E0A52F7E3ADC}" destId="{E527FD5A-70E7-439D-B3E2-6B3DCA8E8B1F}" srcOrd="0" destOrd="0" presId="urn:microsoft.com/office/officeart/2005/8/layout/vList5"/>
    <dgm:cxn modelId="{AA0DD01E-5E1C-4ECC-AD35-663FDAB1247B}" type="presParOf" srcId="{D156921D-3C08-45D4-8465-E0A52F7E3ADC}" destId="{3873D2F4-EC64-470F-83B3-38ABB95A4FDC}" srcOrd="1" destOrd="0" presId="urn:microsoft.com/office/officeart/2005/8/layout/vList5"/>
    <dgm:cxn modelId="{74BFBD1F-440B-4BA9-B40F-E8CFC48BB9F3}" type="presParOf" srcId="{74B3A5E3-0027-44AB-A65E-5637AF4B00B1}" destId="{B9FDB4D1-650F-4416-8ABF-0060EC783641}" srcOrd="1" destOrd="0" presId="urn:microsoft.com/office/officeart/2005/8/layout/vList5"/>
    <dgm:cxn modelId="{64E2DDE0-A148-40D4-812F-3CD727794206}" type="presParOf" srcId="{74B3A5E3-0027-44AB-A65E-5637AF4B00B1}" destId="{B08FA526-A2FA-4ECF-AE5A-423EFD1CCEE2}" srcOrd="2" destOrd="0" presId="urn:microsoft.com/office/officeart/2005/8/layout/vList5"/>
    <dgm:cxn modelId="{4F3D575E-0024-4B55-B0DB-AA2BFF282014}" type="presParOf" srcId="{B08FA526-A2FA-4ECF-AE5A-423EFD1CCEE2}" destId="{123A9910-F816-4E52-AA76-62E3227ABB8E}" srcOrd="0" destOrd="0" presId="urn:microsoft.com/office/officeart/2005/8/layout/vList5"/>
    <dgm:cxn modelId="{8E5FF6BF-24C2-49E7-9169-43B4EA54AE3F}" type="presParOf" srcId="{B08FA526-A2FA-4ECF-AE5A-423EFD1CCEE2}" destId="{EFCCDC8E-416F-4335-B42B-8BD77F29E865}" srcOrd="1" destOrd="0" presId="urn:microsoft.com/office/officeart/2005/8/layout/vList5"/>
    <dgm:cxn modelId="{123FCD74-24FB-4691-973C-314587E48D68}" type="presParOf" srcId="{74B3A5E3-0027-44AB-A65E-5637AF4B00B1}" destId="{2C5CBCA4-3FDE-4192-8E9A-CC3D6411A518}" srcOrd="3" destOrd="0" presId="urn:microsoft.com/office/officeart/2005/8/layout/vList5"/>
    <dgm:cxn modelId="{8CC87ABE-E7E4-4E34-A5AF-D8075621885D}" type="presParOf" srcId="{74B3A5E3-0027-44AB-A65E-5637AF4B00B1}" destId="{ABDD72C3-64CF-43AB-9704-E2882A86F729}" srcOrd="4" destOrd="0" presId="urn:microsoft.com/office/officeart/2005/8/layout/vList5"/>
    <dgm:cxn modelId="{BE4B2378-BF6F-4D9D-986F-C5B1B816A4AE}" type="presParOf" srcId="{ABDD72C3-64CF-43AB-9704-E2882A86F729}" destId="{C85377F3-921D-4A6D-93FC-05E43A258AD5}" srcOrd="0" destOrd="0" presId="urn:microsoft.com/office/officeart/2005/8/layout/vList5"/>
    <dgm:cxn modelId="{62077244-B7D7-4F5C-BAC9-6CFEC9F5A9D6}" type="presParOf" srcId="{ABDD72C3-64CF-43AB-9704-E2882A86F729}" destId="{D29B0451-1533-4CD1-BDB3-AC19D0BE76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A2944A-215C-4876-A17C-5B720A4619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59489-BE99-4CD1-A1DD-B5C90D9389A2}">
      <dgm:prSet/>
      <dgm:spPr>
        <a:solidFill>
          <a:srgbClr val="55984A"/>
        </a:solidFill>
      </dgm:spPr>
      <dgm:t>
        <a:bodyPr/>
        <a:lstStyle/>
        <a:p>
          <a:r>
            <a:rPr lang="hu-HU"/>
            <a:t>A családban kizárólag magyarul beszélnek, az iskolában németül, kivétel, ha csak magyar gyerekek vannak együtt.</a:t>
          </a:r>
          <a:endParaRPr lang="en-US"/>
        </a:p>
      </dgm:t>
    </dgm:pt>
    <dgm:pt modelId="{BF05B564-DF72-42ED-9B10-619EFDCA142E}" type="parTrans" cxnId="{A4A37190-4D42-42C9-85BE-142D2A32AE7E}">
      <dgm:prSet/>
      <dgm:spPr/>
      <dgm:t>
        <a:bodyPr/>
        <a:lstStyle/>
        <a:p>
          <a:endParaRPr lang="en-US"/>
        </a:p>
      </dgm:t>
    </dgm:pt>
    <dgm:pt modelId="{E158DF9E-683C-424C-B59E-6301E273F07E}" type="sibTrans" cxnId="{A4A37190-4D42-42C9-85BE-142D2A32AE7E}">
      <dgm:prSet/>
      <dgm:spPr/>
      <dgm:t>
        <a:bodyPr/>
        <a:lstStyle/>
        <a:p>
          <a:endParaRPr lang="en-US"/>
        </a:p>
      </dgm:t>
    </dgm:pt>
    <dgm:pt modelId="{F0502C00-66D4-462D-99D5-F2C2A850B7C8}">
      <dgm:prSet/>
      <dgm:spPr>
        <a:solidFill>
          <a:srgbClr val="55984A"/>
        </a:solidFill>
      </dgm:spPr>
      <dgm:t>
        <a:bodyPr/>
        <a:lstStyle/>
        <a:p>
          <a:r>
            <a:rPr lang="hu-HU"/>
            <a:t>Az iskola legtöbb esetben elvárja a teljes alkalmazkodást, de segít</a:t>
          </a:r>
          <a:endParaRPr lang="en-US"/>
        </a:p>
      </dgm:t>
    </dgm:pt>
    <dgm:pt modelId="{A873DDD4-0762-4891-8045-72B38D160085}" type="parTrans" cxnId="{C5EAD054-79BD-487B-9B4E-C7848FED3006}">
      <dgm:prSet/>
      <dgm:spPr/>
      <dgm:t>
        <a:bodyPr/>
        <a:lstStyle/>
        <a:p>
          <a:endParaRPr lang="en-US"/>
        </a:p>
      </dgm:t>
    </dgm:pt>
    <dgm:pt modelId="{AEA8F717-6E4A-400D-9999-A3A59DF83752}" type="sibTrans" cxnId="{C5EAD054-79BD-487B-9B4E-C7848FED3006}">
      <dgm:prSet/>
      <dgm:spPr/>
      <dgm:t>
        <a:bodyPr/>
        <a:lstStyle/>
        <a:p>
          <a:endParaRPr lang="en-US"/>
        </a:p>
      </dgm:t>
    </dgm:pt>
    <dgm:pt modelId="{0BF9CEEA-D293-4FFF-8F27-D4F3EEBDBCD4}" type="pres">
      <dgm:prSet presAssocID="{63A2944A-215C-4876-A17C-5B720A461985}" presName="linear" presStyleCnt="0">
        <dgm:presLayoutVars>
          <dgm:animLvl val="lvl"/>
          <dgm:resizeHandles val="exact"/>
        </dgm:presLayoutVars>
      </dgm:prSet>
      <dgm:spPr/>
    </dgm:pt>
    <dgm:pt modelId="{54972FA0-4A88-4F09-9773-639F37622D12}" type="pres">
      <dgm:prSet presAssocID="{52459489-BE99-4CD1-A1DD-B5C90D9389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11AF7A-5F63-4FF4-B938-C015DA180AF9}" type="pres">
      <dgm:prSet presAssocID="{E158DF9E-683C-424C-B59E-6301E273F07E}" presName="spacer" presStyleCnt="0"/>
      <dgm:spPr/>
    </dgm:pt>
    <dgm:pt modelId="{DEB515A8-53E6-4983-98E3-E6ECB68F90EF}" type="pres">
      <dgm:prSet presAssocID="{F0502C00-66D4-462D-99D5-F2C2A850B7C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8D64C02-B82B-4C3E-9868-001696EA741F}" type="presOf" srcId="{63A2944A-215C-4876-A17C-5B720A461985}" destId="{0BF9CEEA-D293-4FFF-8F27-D4F3EEBDBCD4}" srcOrd="0" destOrd="0" presId="urn:microsoft.com/office/officeart/2005/8/layout/vList2"/>
    <dgm:cxn modelId="{05177A5F-83A7-4F77-A696-F19126B2FC62}" type="presOf" srcId="{52459489-BE99-4CD1-A1DD-B5C90D9389A2}" destId="{54972FA0-4A88-4F09-9773-639F37622D12}" srcOrd="0" destOrd="0" presId="urn:microsoft.com/office/officeart/2005/8/layout/vList2"/>
    <dgm:cxn modelId="{C5EAD054-79BD-487B-9B4E-C7848FED3006}" srcId="{63A2944A-215C-4876-A17C-5B720A461985}" destId="{F0502C00-66D4-462D-99D5-F2C2A850B7C8}" srcOrd="1" destOrd="0" parTransId="{A873DDD4-0762-4891-8045-72B38D160085}" sibTransId="{AEA8F717-6E4A-400D-9999-A3A59DF83752}"/>
    <dgm:cxn modelId="{FC5A3A79-7179-49D2-9ACA-B657F0AAE133}" type="presOf" srcId="{F0502C00-66D4-462D-99D5-F2C2A850B7C8}" destId="{DEB515A8-53E6-4983-98E3-E6ECB68F90EF}" srcOrd="0" destOrd="0" presId="urn:microsoft.com/office/officeart/2005/8/layout/vList2"/>
    <dgm:cxn modelId="{A4A37190-4D42-42C9-85BE-142D2A32AE7E}" srcId="{63A2944A-215C-4876-A17C-5B720A461985}" destId="{52459489-BE99-4CD1-A1DD-B5C90D9389A2}" srcOrd="0" destOrd="0" parTransId="{BF05B564-DF72-42ED-9B10-619EFDCA142E}" sibTransId="{E158DF9E-683C-424C-B59E-6301E273F07E}"/>
    <dgm:cxn modelId="{4AA32E9A-63B7-4593-8BB9-61D24B6C1FE1}" type="presParOf" srcId="{0BF9CEEA-D293-4FFF-8F27-D4F3EEBDBCD4}" destId="{54972FA0-4A88-4F09-9773-639F37622D12}" srcOrd="0" destOrd="0" presId="urn:microsoft.com/office/officeart/2005/8/layout/vList2"/>
    <dgm:cxn modelId="{E50207B7-E8E1-4F80-8485-B67CAC4442D0}" type="presParOf" srcId="{0BF9CEEA-D293-4FFF-8F27-D4F3EEBDBCD4}" destId="{0B11AF7A-5F63-4FF4-B938-C015DA180AF9}" srcOrd="1" destOrd="0" presId="urn:microsoft.com/office/officeart/2005/8/layout/vList2"/>
    <dgm:cxn modelId="{FB32A0B5-2762-4B28-8065-97517F8912B7}" type="presParOf" srcId="{0BF9CEEA-D293-4FFF-8F27-D4F3EEBDBCD4}" destId="{DEB515A8-53E6-4983-98E3-E6ECB68F90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E912F9-10D4-49A4-A130-92456EF2905F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98A6FD-795C-4507-AC2A-5148FB76B485}">
      <dgm:prSet/>
      <dgm:spPr>
        <a:solidFill>
          <a:schemeClr val="accent6"/>
        </a:solidFill>
      </dgm:spPr>
      <dgm:t>
        <a:bodyPr/>
        <a:lstStyle/>
        <a:p>
          <a:r>
            <a:rPr lang="hu-HU" dirty="0"/>
            <a:t>Az óvodában és az iskolában az osztrák kultúrát közvetítik nekik, a családban a magyart</a:t>
          </a:r>
        </a:p>
      </dgm:t>
    </dgm:pt>
    <dgm:pt modelId="{3009CBA7-D65F-4237-83C0-C8E2363A883B}" type="parTrans" cxnId="{D21A0326-EA32-47C0-8892-B8E5A901F88A}">
      <dgm:prSet/>
      <dgm:spPr/>
      <dgm:t>
        <a:bodyPr/>
        <a:lstStyle/>
        <a:p>
          <a:endParaRPr lang="en-US"/>
        </a:p>
      </dgm:t>
    </dgm:pt>
    <dgm:pt modelId="{BFCB554E-DE95-4A26-9EF9-BCFC070B354B}" type="sibTrans" cxnId="{D21A0326-EA32-47C0-8892-B8E5A901F88A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C027D90-02C4-47C8-8C48-AD388EEFB214}">
      <dgm:prSet/>
      <dgm:spPr>
        <a:solidFill>
          <a:schemeClr val="accent6"/>
        </a:solidFill>
      </dgm:spPr>
      <dgm:t>
        <a:bodyPr/>
        <a:lstStyle/>
        <a:p>
          <a:r>
            <a:rPr lang="hu-HU" dirty="0"/>
            <a:t>Az ingázó magyar gyerekek esetében a kétnyelvűvé válás velejárója a kétkultúrájúság</a:t>
          </a:r>
        </a:p>
      </dgm:t>
    </dgm:pt>
    <dgm:pt modelId="{9C66EB33-3DA5-4F2B-884C-64BB84C1AA25}" type="parTrans" cxnId="{D764A0F3-003B-453D-B66F-662CA1511949}">
      <dgm:prSet/>
      <dgm:spPr/>
      <dgm:t>
        <a:bodyPr/>
        <a:lstStyle/>
        <a:p>
          <a:endParaRPr lang="hu-HU"/>
        </a:p>
      </dgm:t>
    </dgm:pt>
    <dgm:pt modelId="{3E5E8299-AECB-4C3E-A841-B300C6DA7FA1}" type="sibTrans" cxnId="{D764A0F3-003B-453D-B66F-662CA1511949}">
      <dgm:prSet/>
      <dgm:spPr/>
      <dgm:t>
        <a:bodyPr/>
        <a:lstStyle/>
        <a:p>
          <a:endParaRPr lang="hu-HU"/>
        </a:p>
      </dgm:t>
    </dgm:pt>
    <dgm:pt modelId="{E8F1472C-39E7-48F3-90E7-3E90DF9A8AE1}" type="pres">
      <dgm:prSet presAssocID="{16E912F9-10D4-49A4-A130-92456EF2905F}" presName="outerComposite" presStyleCnt="0">
        <dgm:presLayoutVars>
          <dgm:chMax val="5"/>
          <dgm:dir/>
          <dgm:resizeHandles val="exact"/>
        </dgm:presLayoutVars>
      </dgm:prSet>
      <dgm:spPr/>
    </dgm:pt>
    <dgm:pt modelId="{136626EA-FE28-4AE6-BDF2-BF474DE555AF}" type="pres">
      <dgm:prSet presAssocID="{16E912F9-10D4-49A4-A130-92456EF2905F}" presName="dummyMaxCanvas" presStyleCnt="0">
        <dgm:presLayoutVars/>
      </dgm:prSet>
      <dgm:spPr/>
    </dgm:pt>
    <dgm:pt modelId="{23BD4675-DBCB-4BDC-A9BE-C805899B92F7}" type="pres">
      <dgm:prSet presAssocID="{16E912F9-10D4-49A4-A130-92456EF2905F}" presName="TwoNodes_1" presStyleLbl="node1" presStyleIdx="0" presStyleCnt="2">
        <dgm:presLayoutVars>
          <dgm:bulletEnabled val="1"/>
        </dgm:presLayoutVars>
      </dgm:prSet>
      <dgm:spPr/>
    </dgm:pt>
    <dgm:pt modelId="{5D388527-CAFF-4DCD-AA7A-2795E9336918}" type="pres">
      <dgm:prSet presAssocID="{16E912F9-10D4-49A4-A130-92456EF2905F}" presName="TwoNodes_2" presStyleLbl="node1" presStyleIdx="1" presStyleCnt="2">
        <dgm:presLayoutVars>
          <dgm:bulletEnabled val="1"/>
        </dgm:presLayoutVars>
      </dgm:prSet>
      <dgm:spPr/>
    </dgm:pt>
    <dgm:pt modelId="{019CAB51-35D9-4ED4-B0CD-833FF154636B}" type="pres">
      <dgm:prSet presAssocID="{16E912F9-10D4-49A4-A130-92456EF2905F}" presName="TwoConn_1-2" presStyleLbl="fgAccFollowNode1" presStyleIdx="0" presStyleCnt="1">
        <dgm:presLayoutVars>
          <dgm:bulletEnabled val="1"/>
        </dgm:presLayoutVars>
      </dgm:prSet>
      <dgm:spPr/>
    </dgm:pt>
    <dgm:pt modelId="{2604D636-220F-4C88-81BD-9126AB98C8DC}" type="pres">
      <dgm:prSet presAssocID="{16E912F9-10D4-49A4-A130-92456EF2905F}" presName="TwoNodes_1_text" presStyleLbl="node1" presStyleIdx="1" presStyleCnt="2">
        <dgm:presLayoutVars>
          <dgm:bulletEnabled val="1"/>
        </dgm:presLayoutVars>
      </dgm:prSet>
      <dgm:spPr/>
    </dgm:pt>
    <dgm:pt modelId="{EC731E26-206A-432D-81D1-A48B5F03A392}" type="pres">
      <dgm:prSet presAssocID="{16E912F9-10D4-49A4-A130-92456EF2905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21A0326-EA32-47C0-8892-B8E5A901F88A}" srcId="{16E912F9-10D4-49A4-A130-92456EF2905F}" destId="{A798A6FD-795C-4507-AC2A-5148FB76B485}" srcOrd="0" destOrd="0" parTransId="{3009CBA7-D65F-4237-83C0-C8E2363A883B}" sibTransId="{BFCB554E-DE95-4A26-9EF9-BCFC070B354B}"/>
    <dgm:cxn modelId="{11141930-3B16-4579-AA79-CEC63581F20A}" type="presOf" srcId="{A798A6FD-795C-4507-AC2A-5148FB76B485}" destId="{23BD4675-DBCB-4BDC-A9BE-C805899B92F7}" srcOrd="0" destOrd="0" presId="urn:microsoft.com/office/officeart/2005/8/layout/vProcess5"/>
    <dgm:cxn modelId="{180D2D70-5A5C-4035-986E-5ED19DA9148D}" type="presOf" srcId="{EC027D90-02C4-47C8-8C48-AD388EEFB214}" destId="{5D388527-CAFF-4DCD-AA7A-2795E9336918}" srcOrd="0" destOrd="0" presId="urn:microsoft.com/office/officeart/2005/8/layout/vProcess5"/>
    <dgm:cxn modelId="{C954AA7C-8B07-486F-B295-2D69B63BBC32}" type="presOf" srcId="{16E912F9-10D4-49A4-A130-92456EF2905F}" destId="{E8F1472C-39E7-48F3-90E7-3E90DF9A8AE1}" srcOrd="0" destOrd="0" presId="urn:microsoft.com/office/officeart/2005/8/layout/vProcess5"/>
    <dgm:cxn modelId="{3D5005D4-3FD4-4080-9E92-CA747B626E41}" type="presOf" srcId="{EC027D90-02C4-47C8-8C48-AD388EEFB214}" destId="{EC731E26-206A-432D-81D1-A48B5F03A392}" srcOrd="1" destOrd="0" presId="urn:microsoft.com/office/officeart/2005/8/layout/vProcess5"/>
    <dgm:cxn modelId="{D764A0F3-003B-453D-B66F-662CA1511949}" srcId="{16E912F9-10D4-49A4-A130-92456EF2905F}" destId="{EC027D90-02C4-47C8-8C48-AD388EEFB214}" srcOrd="1" destOrd="0" parTransId="{9C66EB33-3DA5-4F2B-884C-64BB84C1AA25}" sibTransId="{3E5E8299-AECB-4C3E-A841-B300C6DA7FA1}"/>
    <dgm:cxn modelId="{866C0BF5-A6FE-48B1-882C-72E3CA80E699}" type="presOf" srcId="{BFCB554E-DE95-4A26-9EF9-BCFC070B354B}" destId="{019CAB51-35D9-4ED4-B0CD-833FF154636B}" srcOrd="0" destOrd="0" presId="urn:microsoft.com/office/officeart/2005/8/layout/vProcess5"/>
    <dgm:cxn modelId="{58F026FA-DDE2-49D0-A2AA-9B46AA3E7B7C}" type="presOf" srcId="{A798A6FD-795C-4507-AC2A-5148FB76B485}" destId="{2604D636-220F-4C88-81BD-9126AB98C8DC}" srcOrd="1" destOrd="0" presId="urn:microsoft.com/office/officeart/2005/8/layout/vProcess5"/>
    <dgm:cxn modelId="{01054E24-63C5-41CE-BB25-85DB0920FEF2}" type="presParOf" srcId="{E8F1472C-39E7-48F3-90E7-3E90DF9A8AE1}" destId="{136626EA-FE28-4AE6-BDF2-BF474DE555AF}" srcOrd="0" destOrd="0" presId="urn:microsoft.com/office/officeart/2005/8/layout/vProcess5"/>
    <dgm:cxn modelId="{13845E1C-C37E-4EA2-BDB3-E4602AD3DF8F}" type="presParOf" srcId="{E8F1472C-39E7-48F3-90E7-3E90DF9A8AE1}" destId="{23BD4675-DBCB-4BDC-A9BE-C805899B92F7}" srcOrd="1" destOrd="0" presId="urn:microsoft.com/office/officeart/2005/8/layout/vProcess5"/>
    <dgm:cxn modelId="{7206E994-2AC7-4895-898C-C3816A199F45}" type="presParOf" srcId="{E8F1472C-39E7-48F3-90E7-3E90DF9A8AE1}" destId="{5D388527-CAFF-4DCD-AA7A-2795E9336918}" srcOrd="2" destOrd="0" presId="urn:microsoft.com/office/officeart/2005/8/layout/vProcess5"/>
    <dgm:cxn modelId="{69039A8B-493F-49F2-9454-0ADFA3B52384}" type="presParOf" srcId="{E8F1472C-39E7-48F3-90E7-3E90DF9A8AE1}" destId="{019CAB51-35D9-4ED4-B0CD-833FF154636B}" srcOrd="3" destOrd="0" presId="urn:microsoft.com/office/officeart/2005/8/layout/vProcess5"/>
    <dgm:cxn modelId="{39C6EB7F-9AC4-499F-8914-5F77DE010BCA}" type="presParOf" srcId="{E8F1472C-39E7-48F3-90E7-3E90DF9A8AE1}" destId="{2604D636-220F-4C88-81BD-9126AB98C8DC}" srcOrd="4" destOrd="0" presId="urn:microsoft.com/office/officeart/2005/8/layout/vProcess5"/>
    <dgm:cxn modelId="{F2254B50-231A-4CB1-BD6A-B7AF46324737}" type="presParOf" srcId="{E8F1472C-39E7-48F3-90E7-3E90DF9A8AE1}" destId="{EC731E26-206A-432D-81D1-A48B5F03A39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9E55C-934F-4043-B3CB-E3285B3DA73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33B3-6C47-4908-BD5E-3B0CB239403B}">
      <dgm:prSet/>
      <dgm:spPr>
        <a:solidFill>
          <a:srgbClr val="55984A"/>
        </a:solidFill>
      </dgm:spPr>
      <dgm:t>
        <a:bodyPr/>
        <a:lstStyle/>
        <a:p>
          <a:r>
            <a:rPr lang="hu-HU"/>
            <a:t>Magyarország és Ausztria oktatási rendszerének összehasonlítása  →  átjárhatóság</a:t>
          </a:r>
          <a:endParaRPr lang="en-US"/>
        </a:p>
      </dgm:t>
    </dgm:pt>
    <dgm:pt modelId="{4E54FF35-5752-439A-9759-6E0DEF9A8F25}" type="parTrans" cxnId="{C7F6D3EA-D9FC-4134-8245-FD03D3DC1995}">
      <dgm:prSet/>
      <dgm:spPr/>
      <dgm:t>
        <a:bodyPr/>
        <a:lstStyle/>
        <a:p>
          <a:endParaRPr lang="en-US"/>
        </a:p>
      </dgm:t>
    </dgm:pt>
    <dgm:pt modelId="{3DFCF02C-FAA5-4439-85FD-14620C568CF6}" type="sibTrans" cxnId="{C7F6D3EA-D9FC-4134-8245-FD03D3DC1995}">
      <dgm:prSet/>
      <dgm:spPr/>
      <dgm:t>
        <a:bodyPr/>
        <a:lstStyle/>
        <a:p>
          <a:endParaRPr lang="en-US"/>
        </a:p>
      </dgm:t>
    </dgm:pt>
    <dgm:pt modelId="{F9790282-67A3-4F44-92D5-DD5FC58ABD5C}">
      <dgm:prSet/>
      <dgm:spPr>
        <a:solidFill>
          <a:srgbClr val="55984A"/>
        </a:solidFill>
      </dgm:spPr>
      <dgm:t>
        <a:bodyPr/>
        <a:lstStyle/>
        <a:p>
          <a:r>
            <a:rPr lang="hu-HU" dirty="0"/>
            <a:t>A két ország oktatási eredményességégének összehasonlítása a nemzetközi méréseken elért eredmények alapján (TIMMS, PIRLS, PISA)</a:t>
          </a:r>
          <a:endParaRPr lang="en-US" dirty="0"/>
        </a:p>
      </dgm:t>
    </dgm:pt>
    <dgm:pt modelId="{F750258F-D65F-488B-A39B-6794DBCEEA87}" type="parTrans" cxnId="{8E39F37C-E370-42FB-AC0A-3DE8E48DDE4B}">
      <dgm:prSet/>
      <dgm:spPr/>
      <dgm:t>
        <a:bodyPr/>
        <a:lstStyle/>
        <a:p>
          <a:endParaRPr lang="en-US"/>
        </a:p>
      </dgm:t>
    </dgm:pt>
    <dgm:pt modelId="{1F708807-BDD4-474E-B7D1-7EF9F2C33D2D}" type="sibTrans" cxnId="{8E39F37C-E370-42FB-AC0A-3DE8E48DDE4B}">
      <dgm:prSet/>
      <dgm:spPr/>
      <dgm:t>
        <a:bodyPr/>
        <a:lstStyle/>
        <a:p>
          <a:endParaRPr lang="en-US"/>
        </a:p>
      </dgm:t>
    </dgm:pt>
    <dgm:pt modelId="{E388E221-96FA-48E4-82BE-A4760D6927E5}">
      <dgm:prSet/>
      <dgm:spPr>
        <a:solidFill>
          <a:srgbClr val="55984A"/>
        </a:solidFill>
      </dgm:spPr>
      <dgm:t>
        <a:bodyPr/>
        <a:lstStyle/>
        <a:p>
          <a:r>
            <a:rPr lang="hu-HU"/>
            <a:t>A szülők óvoda- és iskolaválasztási motiváció</a:t>
          </a:r>
          <a:endParaRPr lang="en-US"/>
        </a:p>
      </dgm:t>
    </dgm:pt>
    <dgm:pt modelId="{3DF3A6DF-7D19-44F0-B2B1-DEECD58ACA3C}" type="parTrans" cxnId="{C96906D6-67D4-42C4-9D6F-C617A41E8BB0}">
      <dgm:prSet/>
      <dgm:spPr/>
      <dgm:t>
        <a:bodyPr/>
        <a:lstStyle/>
        <a:p>
          <a:endParaRPr lang="en-US"/>
        </a:p>
      </dgm:t>
    </dgm:pt>
    <dgm:pt modelId="{135E03E1-09E5-4D64-B1CC-1F4FA0A6EE87}" type="sibTrans" cxnId="{C96906D6-67D4-42C4-9D6F-C617A41E8BB0}">
      <dgm:prSet/>
      <dgm:spPr/>
      <dgm:t>
        <a:bodyPr/>
        <a:lstStyle/>
        <a:p>
          <a:endParaRPr lang="en-US"/>
        </a:p>
      </dgm:t>
    </dgm:pt>
    <dgm:pt modelId="{6BE49DCC-E966-43BF-9249-AA2DA0657630}">
      <dgm:prSet/>
      <dgm:spPr>
        <a:solidFill>
          <a:srgbClr val="55984A"/>
        </a:solidFill>
      </dgm:spPr>
      <dgm:t>
        <a:bodyPr/>
        <a:lstStyle/>
        <a:p>
          <a:r>
            <a:rPr lang="hu-HU"/>
            <a:t>Az intézmények fogadókészsége és a magyar gyerekek integrációja</a:t>
          </a:r>
          <a:endParaRPr lang="en-US"/>
        </a:p>
      </dgm:t>
    </dgm:pt>
    <dgm:pt modelId="{F328AA3E-6242-4E24-9CEB-125D64B3BBBC}" type="parTrans" cxnId="{3F353675-58F5-41A4-96FF-7D998B758C1C}">
      <dgm:prSet/>
      <dgm:spPr/>
      <dgm:t>
        <a:bodyPr/>
        <a:lstStyle/>
        <a:p>
          <a:endParaRPr lang="en-US"/>
        </a:p>
      </dgm:t>
    </dgm:pt>
    <dgm:pt modelId="{C64FFD06-77EF-4623-8012-700A150B4041}" type="sibTrans" cxnId="{3F353675-58F5-41A4-96FF-7D998B758C1C}">
      <dgm:prSet/>
      <dgm:spPr/>
      <dgm:t>
        <a:bodyPr/>
        <a:lstStyle/>
        <a:p>
          <a:endParaRPr lang="en-US"/>
        </a:p>
      </dgm:t>
    </dgm:pt>
    <dgm:pt modelId="{CCEFD25C-6091-40D9-BBB1-075BF4D76530}">
      <dgm:prSet/>
      <dgm:spPr>
        <a:solidFill>
          <a:srgbClr val="55984A"/>
        </a:solidFill>
      </dgm:spPr>
      <dgm:t>
        <a:bodyPr/>
        <a:lstStyle/>
        <a:p>
          <a:r>
            <a:rPr lang="hu-HU"/>
            <a:t>Nevelés és oktatás az ausztriai iskolákban: idegennyelvek tanítása, módszerek és oktatásszervezési formák, teljesítménymérés és értékelés</a:t>
          </a:r>
          <a:endParaRPr lang="en-US"/>
        </a:p>
      </dgm:t>
    </dgm:pt>
    <dgm:pt modelId="{4B1176F3-A8D3-428A-A9E1-1A51D896979D}" type="parTrans" cxnId="{EB06ADEB-BD30-4DAC-ABDA-2E4D871DDA3A}">
      <dgm:prSet/>
      <dgm:spPr/>
      <dgm:t>
        <a:bodyPr/>
        <a:lstStyle/>
        <a:p>
          <a:endParaRPr lang="en-US"/>
        </a:p>
      </dgm:t>
    </dgm:pt>
    <dgm:pt modelId="{A83B4869-58DC-4F9E-9813-3D019AD01A34}" type="sibTrans" cxnId="{EB06ADEB-BD30-4DAC-ABDA-2E4D871DDA3A}">
      <dgm:prSet/>
      <dgm:spPr/>
      <dgm:t>
        <a:bodyPr/>
        <a:lstStyle/>
        <a:p>
          <a:endParaRPr lang="en-US"/>
        </a:p>
      </dgm:t>
    </dgm:pt>
    <dgm:pt modelId="{1DC6CD5E-BC48-467D-895D-220295F2A3CB}" type="pres">
      <dgm:prSet presAssocID="{E729E55C-934F-4043-B3CB-E3285B3DA731}" presName="diagram" presStyleCnt="0">
        <dgm:presLayoutVars>
          <dgm:dir/>
          <dgm:resizeHandles val="exact"/>
        </dgm:presLayoutVars>
      </dgm:prSet>
      <dgm:spPr/>
    </dgm:pt>
    <dgm:pt modelId="{4ED01210-B293-48C9-BAE3-311422D79EE8}" type="pres">
      <dgm:prSet presAssocID="{D0DB33B3-6C47-4908-BD5E-3B0CB239403B}" presName="node" presStyleLbl="node1" presStyleIdx="0" presStyleCnt="5">
        <dgm:presLayoutVars>
          <dgm:bulletEnabled val="1"/>
        </dgm:presLayoutVars>
      </dgm:prSet>
      <dgm:spPr/>
    </dgm:pt>
    <dgm:pt modelId="{B6276AC7-96B7-4BF9-9DE4-6171CF42662D}" type="pres">
      <dgm:prSet presAssocID="{3DFCF02C-FAA5-4439-85FD-14620C568CF6}" presName="sibTrans" presStyleCnt="0"/>
      <dgm:spPr/>
    </dgm:pt>
    <dgm:pt modelId="{E20B991D-01B9-4D01-B8AD-3D27BB8DB3DA}" type="pres">
      <dgm:prSet presAssocID="{F9790282-67A3-4F44-92D5-DD5FC58ABD5C}" presName="node" presStyleLbl="node1" presStyleIdx="1" presStyleCnt="5">
        <dgm:presLayoutVars>
          <dgm:bulletEnabled val="1"/>
        </dgm:presLayoutVars>
      </dgm:prSet>
      <dgm:spPr/>
    </dgm:pt>
    <dgm:pt modelId="{FBB13B9C-1FCA-4140-B672-924974A6D8AD}" type="pres">
      <dgm:prSet presAssocID="{1F708807-BDD4-474E-B7D1-7EF9F2C33D2D}" presName="sibTrans" presStyleCnt="0"/>
      <dgm:spPr/>
    </dgm:pt>
    <dgm:pt modelId="{0F755E4B-91B7-4BCA-A9A0-8DB00195C9F1}" type="pres">
      <dgm:prSet presAssocID="{E388E221-96FA-48E4-82BE-A4760D6927E5}" presName="node" presStyleLbl="node1" presStyleIdx="2" presStyleCnt="5">
        <dgm:presLayoutVars>
          <dgm:bulletEnabled val="1"/>
        </dgm:presLayoutVars>
      </dgm:prSet>
      <dgm:spPr/>
    </dgm:pt>
    <dgm:pt modelId="{FB7AF910-8146-41F2-BACB-845AD6E0CD38}" type="pres">
      <dgm:prSet presAssocID="{135E03E1-09E5-4D64-B1CC-1F4FA0A6EE87}" presName="sibTrans" presStyleCnt="0"/>
      <dgm:spPr/>
    </dgm:pt>
    <dgm:pt modelId="{FF82BD49-00BA-4B46-A79C-A9CF37543C9F}" type="pres">
      <dgm:prSet presAssocID="{6BE49DCC-E966-43BF-9249-AA2DA0657630}" presName="node" presStyleLbl="node1" presStyleIdx="3" presStyleCnt="5">
        <dgm:presLayoutVars>
          <dgm:bulletEnabled val="1"/>
        </dgm:presLayoutVars>
      </dgm:prSet>
      <dgm:spPr/>
    </dgm:pt>
    <dgm:pt modelId="{E98AB992-F1E4-4758-A4C8-5EF5DE595867}" type="pres">
      <dgm:prSet presAssocID="{C64FFD06-77EF-4623-8012-700A150B4041}" presName="sibTrans" presStyleCnt="0"/>
      <dgm:spPr/>
    </dgm:pt>
    <dgm:pt modelId="{A0A4D13A-580D-4FDC-B29D-D4C65578C8FD}" type="pres">
      <dgm:prSet presAssocID="{CCEFD25C-6091-40D9-BBB1-075BF4D76530}" presName="node" presStyleLbl="node1" presStyleIdx="4" presStyleCnt="5">
        <dgm:presLayoutVars>
          <dgm:bulletEnabled val="1"/>
        </dgm:presLayoutVars>
      </dgm:prSet>
      <dgm:spPr/>
    </dgm:pt>
  </dgm:ptLst>
  <dgm:cxnLst>
    <dgm:cxn modelId="{40655706-D677-4D36-92F1-5EE74ECFC530}" type="presOf" srcId="{CCEFD25C-6091-40D9-BBB1-075BF4D76530}" destId="{A0A4D13A-580D-4FDC-B29D-D4C65578C8FD}" srcOrd="0" destOrd="0" presId="urn:microsoft.com/office/officeart/2005/8/layout/default"/>
    <dgm:cxn modelId="{B8E97415-3BD3-4703-83D4-C910171C755C}" type="presOf" srcId="{E388E221-96FA-48E4-82BE-A4760D6927E5}" destId="{0F755E4B-91B7-4BCA-A9A0-8DB00195C9F1}" srcOrd="0" destOrd="0" presId="urn:microsoft.com/office/officeart/2005/8/layout/default"/>
    <dgm:cxn modelId="{A7662516-38E4-4BDF-B153-E682674D2CC1}" type="presOf" srcId="{E729E55C-934F-4043-B3CB-E3285B3DA731}" destId="{1DC6CD5E-BC48-467D-895D-220295F2A3CB}" srcOrd="0" destOrd="0" presId="urn:microsoft.com/office/officeart/2005/8/layout/default"/>
    <dgm:cxn modelId="{41F6D92D-F85F-49E7-BA37-94EFECC6169B}" type="presOf" srcId="{F9790282-67A3-4F44-92D5-DD5FC58ABD5C}" destId="{E20B991D-01B9-4D01-B8AD-3D27BB8DB3DA}" srcOrd="0" destOrd="0" presId="urn:microsoft.com/office/officeart/2005/8/layout/default"/>
    <dgm:cxn modelId="{3F353675-58F5-41A4-96FF-7D998B758C1C}" srcId="{E729E55C-934F-4043-B3CB-E3285B3DA731}" destId="{6BE49DCC-E966-43BF-9249-AA2DA0657630}" srcOrd="3" destOrd="0" parTransId="{F328AA3E-6242-4E24-9CEB-125D64B3BBBC}" sibTransId="{C64FFD06-77EF-4623-8012-700A150B4041}"/>
    <dgm:cxn modelId="{8E39F37C-E370-42FB-AC0A-3DE8E48DDE4B}" srcId="{E729E55C-934F-4043-B3CB-E3285B3DA731}" destId="{F9790282-67A3-4F44-92D5-DD5FC58ABD5C}" srcOrd="1" destOrd="0" parTransId="{F750258F-D65F-488B-A39B-6794DBCEEA87}" sibTransId="{1F708807-BDD4-474E-B7D1-7EF9F2C33D2D}"/>
    <dgm:cxn modelId="{FBD16094-F6FE-4216-94CB-D27C3AA47CCD}" type="presOf" srcId="{D0DB33B3-6C47-4908-BD5E-3B0CB239403B}" destId="{4ED01210-B293-48C9-BAE3-311422D79EE8}" srcOrd="0" destOrd="0" presId="urn:microsoft.com/office/officeart/2005/8/layout/default"/>
    <dgm:cxn modelId="{DE2182B8-28E2-42AE-9A7C-94440602BCE3}" type="presOf" srcId="{6BE49DCC-E966-43BF-9249-AA2DA0657630}" destId="{FF82BD49-00BA-4B46-A79C-A9CF37543C9F}" srcOrd="0" destOrd="0" presId="urn:microsoft.com/office/officeart/2005/8/layout/default"/>
    <dgm:cxn modelId="{C96906D6-67D4-42C4-9D6F-C617A41E8BB0}" srcId="{E729E55C-934F-4043-B3CB-E3285B3DA731}" destId="{E388E221-96FA-48E4-82BE-A4760D6927E5}" srcOrd="2" destOrd="0" parTransId="{3DF3A6DF-7D19-44F0-B2B1-DEECD58ACA3C}" sibTransId="{135E03E1-09E5-4D64-B1CC-1F4FA0A6EE87}"/>
    <dgm:cxn modelId="{C7F6D3EA-D9FC-4134-8245-FD03D3DC1995}" srcId="{E729E55C-934F-4043-B3CB-E3285B3DA731}" destId="{D0DB33B3-6C47-4908-BD5E-3B0CB239403B}" srcOrd="0" destOrd="0" parTransId="{4E54FF35-5752-439A-9759-6E0DEF9A8F25}" sibTransId="{3DFCF02C-FAA5-4439-85FD-14620C568CF6}"/>
    <dgm:cxn modelId="{EB06ADEB-BD30-4DAC-ABDA-2E4D871DDA3A}" srcId="{E729E55C-934F-4043-B3CB-E3285B3DA731}" destId="{CCEFD25C-6091-40D9-BBB1-075BF4D76530}" srcOrd="4" destOrd="0" parTransId="{4B1176F3-A8D3-428A-A9E1-1A51D896979D}" sibTransId="{A83B4869-58DC-4F9E-9813-3D019AD01A34}"/>
    <dgm:cxn modelId="{2B9591B8-93A4-4A5A-9B1B-18972D72CF85}" type="presParOf" srcId="{1DC6CD5E-BC48-467D-895D-220295F2A3CB}" destId="{4ED01210-B293-48C9-BAE3-311422D79EE8}" srcOrd="0" destOrd="0" presId="urn:microsoft.com/office/officeart/2005/8/layout/default"/>
    <dgm:cxn modelId="{721ACFD9-CCD3-46AD-95F6-63921E956465}" type="presParOf" srcId="{1DC6CD5E-BC48-467D-895D-220295F2A3CB}" destId="{B6276AC7-96B7-4BF9-9DE4-6171CF42662D}" srcOrd="1" destOrd="0" presId="urn:microsoft.com/office/officeart/2005/8/layout/default"/>
    <dgm:cxn modelId="{2C409524-E83C-4762-B0C4-3F6E20184AA1}" type="presParOf" srcId="{1DC6CD5E-BC48-467D-895D-220295F2A3CB}" destId="{E20B991D-01B9-4D01-B8AD-3D27BB8DB3DA}" srcOrd="2" destOrd="0" presId="urn:microsoft.com/office/officeart/2005/8/layout/default"/>
    <dgm:cxn modelId="{232B997D-8D8E-4C2F-96C2-4283E91FCA78}" type="presParOf" srcId="{1DC6CD5E-BC48-467D-895D-220295F2A3CB}" destId="{FBB13B9C-1FCA-4140-B672-924974A6D8AD}" srcOrd="3" destOrd="0" presId="urn:microsoft.com/office/officeart/2005/8/layout/default"/>
    <dgm:cxn modelId="{F55FD27B-97A6-4029-84CE-4763192F8773}" type="presParOf" srcId="{1DC6CD5E-BC48-467D-895D-220295F2A3CB}" destId="{0F755E4B-91B7-4BCA-A9A0-8DB00195C9F1}" srcOrd="4" destOrd="0" presId="urn:microsoft.com/office/officeart/2005/8/layout/default"/>
    <dgm:cxn modelId="{C81836D9-18ED-46F7-9062-558CCC5E873A}" type="presParOf" srcId="{1DC6CD5E-BC48-467D-895D-220295F2A3CB}" destId="{FB7AF910-8146-41F2-BACB-845AD6E0CD38}" srcOrd="5" destOrd="0" presId="urn:microsoft.com/office/officeart/2005/8/layout/default"/>
    <dgm:cxn modelId="{FC57E0C0-7082-472F-8D29-8CFFF2653484}" type="presParOf" srcId="{1DC6CD5E-BC48-467D-895D-220295F2A3CB}" destId="{FF82BD49-00BA-4B46-A79C-A9CF37543C9F}" srcOrd="6" destOrd="0" presId="urn:microsoft.com/office/officeart/2005/8/layout/default"/>
    <dgm:cxn modelId="{870A6102-C428-47E4-9665-D384F94E8069}" type="presParOf" srcId="{1DC6CD5E-BC48-467D-895D-220295F2A3CB}" destId="{E98AB992-F1E4-4758-A4C8-5EF5DE595867}" srcOrd="7" destOrd="0" presId="urn:microsoft.com/office/officeart/2005/8/layout/default"/>
    <dgm:cxn modelId="{E26B0E85-14A1-4F07-BC77-653E7DCE3F51}" type="presParOf" srcId="{1DC6CD5E-BC48-467D-895D-220295F2A3CB}" destId="{A0A4D13A-580D-4FDC-B29D-D4C65578C8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EC761-42B5-4531-8C14-B4D63035C0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2FAEC-DC86-482D-A846-8293BAE767C6}">
      <dgm:prSet/>
      <dgm:spPr>
        <a:solidFill>
          <a:srgbClr val="55984A"/>
        </a:solidFill>
      </dgm:spPr>
      <dgm:t>
        <a:bodyPr/>
        <a:lstStyle/>
        <a:p>
          <a:r>
            <a:rPr lang="hu-HU" dirty="0"/>
            <a:t>Az ausztriai </a:t>
          </a:r>
          <a:r>
            <a:rPr lang="hu-HU" dirty="0" err="1"/>
            <a:t>óvodáztatás</a:t>
          </a:r>
          <a:r>
            <a:rPr lang="hu-HU" dirty="0"/>
            <a:t> és iskoláztatás rövid és hosszútávú hatásai</a:t>
          </a:r>
          <a:endParaRPr lang="en-US" dirty="0"/>
        </a:p>
      </dgm:t>
    </dgm:pt>
    <dgm:pt modelId="{37ADD16F-A11D-4EF3-9AF3-79AC63D9ACF5}" type="parTrans" cxnId="{85042908-FEBA-4201-8335-B98BA9C6E237}">
      <dgm:prSet/>
      <dgm:spPr/>
      <dgm:t>
        <a:bodyPr/>
        <a:lstStyle/>
        <a:p>
          <a:endParaRPr lang="en-US"/>
        </a:p>
      </dgm:t>
    </dgm:pt>
    <dgm:pt modelId="{E0FAC4A6-3303-4DD3-930C-A5A15A63CAE7}" type="sibTrans" cxnId="{85042908-FEBA-4201-8335-B98BA9C6E237}">
      <dgm:prSet/>
      <dgm:spPr/>
      <dgm:t>
        <a:bodyPr/>
        <a:lstStyle/>
        <a:p>
          <a:endParaRPr lang="en-US"/>
        </a:p>
      </dgm:t>
    </dgm:pt>
    <dgm:pt modelId="{93E67F67-B12B-425B-8B7C-5B055C966FBE}">
      <dgm:prSet/>
      <dgm:spPr>
        <a:solidFill>
          <a:srgbClr val="55984A"/>
        </a:solidFill>
      </dgm:spPr>
      <dgm:t>
        <a:bodyPr/>
        <a:lstStyle/>
        <a:p>
          <a:r>
            <a:rPr lang="hu-HU"/>
            <a:t>A magyar gyerekek nyelvi fejlődése, kétnyelvűvé és kétkultúrájúvá válása</a:t>
          </a:r>
          <a:endParaRPr lang="en-US"/>
        </a:p>
      </dgm:t>
    </dgm:pt>
    <dgm:pt modelId="{A1BC2A9F-7E7A-46EF-B919-E105618E2751}" type="parTrans" cxnId="{41BF1E4A-9284-4C5C-BF26-E566E45FE221}">
      <dgm:prSet/>
      <dgm:spPr/>
      <dgm:t>
        <a:bodyPr/>
        <a:lstStyle/>
        <a:p>
          <a:endParaRPr lang="en-US"/>
        </a:p>
      </dgm:t>
    </dgm:pt>
    <dgm:pt modelId="{A16B8268-A33C-4252-B688-A6E4579284C0}" type="sibTrans" cxnId="{41BF1E4A-9284-4C5C-BF26-E566E45FE221}">
      <dgm:prSet/>
      <dgm:spPr/>
      <dgm:t>
        <a:bodyPr/>
        <a:lstStyle/>
        <a:p>
          <a:endParaRPr lang="en-US"/>
        </a:p>
      </dgm:t>
    </dgm:pt>
    <dgm:pt modelId="{FAE856EB-65DE-474A-B485-49C042DB7EFC}">
      <dgm:prSet/>
      <dgm:spPr>
        <a:solidFill>
          <a:srgbClr val="55984A"/>
        </a:solidFill>
      </dgm:spPr>
      <dgm:t>
        <a:bodyPr/>
        <a:lstStyle/>
        <a:p>
          <a:r>
            <a:rPr lang="hu-HU"/>
            <a:t>Az ausztriai iskoláztatás a spontán nemzeti identitás alakulására gyakorolt hatása</a:t>
          </a:r>
          <a:endParaRPr lang="en-US"/>
        </a:p>
      </dgm:t>
    </dgm:pt>
    <dgm:pt modelId="{64318EFF-D99F-4B84-9700-DFE13B5F21A0}" type="parTrans" cxnId="{A20BFD37-B5DF-4DB5-AB46-C776A87EAC52}">
      <dgm:prSet/>
      <dgm:spPr/>
      <dgm:t>
        <a:bodyPr/>
        <a:lstStyle/>
        <a:p>
          <a:endParaRPr lang="en-US"/>
        </a:p>
      </dgm:t>
    </dgm:pt>
    <dgm:pt modelId="{F8E68FCF-01F6-4FDA-9ACE-44054142415F}" type="sibTrans" cxnId="{A20BFD37-B5DF-4DB5-AB46-C776A87EAC52}">
      <dgm:prSet/>
      <dgm:spPr/>
      <dgm:t>
        <a:bodyPr/>
        <a:lstStyle/>
        <a:p>
          <a:endParaRPr lang="en-US"/>
        </a:p>
      </dgm:t>
    </dgm:pt>
    <dgm:pt modelId="{5178CA18-F7A4-4DAF-B3A4-4828F8716F91}">
      <dgm:prSet/>
      <dgm:spPr>
        <a:solidFill>
          <a:srgbClr val="55984A"/>
        </a:solidFill>
      </dgm:spPr>
      <dgm:t>
        <a:bodyPr/>
        <a:lstStyle/>
        <a:p>
          <a:r>
            <a:rPr lang="hu-HU"/>
            <a:t>Az ingázó gyerekek pályaaspirációi és sikernarratívái</a:t>
          </a:r>
          <a:endParaRPr lang="en-US"/>
        </a:p>
      </dgm:t>
    </dgm:pt>
    <dgm:pt modelId="{00954E4E-705C-47EB-81B9-6C6E3413FD90}" type="parTrans" cxnId="{1B2B7818-2887-4936-B796-919616073F1E}">
      <dgm:prSet/>
      <dgm:spPr/>
      <dgm:t>
        <a:bodyPr/>
        <a:lstStyle/>
        <a:p>
          <a:endParaRPr lang="en-US"/>
        </a:p>
      </dgm:t>
    </dgm:pt>
    <dgm:pt modelId="{BA238BDE-4386-418B-9BB5-943508292931}" type="sibTrans" cxnId="{1B2B7818-2887-4936-B796-919616073F1E}">
      <dgm:prSet/>
      <dgm:spPr/>
      <dgm:t>
        <a:bodyPr/>
        <a:lstStyle/>
        <a:p>
          <a:endParaRPr lang="en-US"/>
        </a:p>
      </dgm:t>
    </dgm:pt>
    <dgm:pt modelId="{D997E033-69BF-4E22-BD23-66AAB1ADB73C}" type="pres">
      <dgm:prSet presAssocID="{844EC761-42B5-4531-8C14-B4D63035C0D8}" presName="diagram" presStyleCnt="0">
        <dgm:presLayoutVars>
          <dgm:dir/>
          <dgm:resizeHandles val="exact"/>
        </dgm:presLayoutVars>
      </dgm:prSet>
      <dgm:spPr/>
    </dgm:pt>
    <dgm:pt modelId="{49373229-F0D4-4B92-9985-863F00CD291B}" type="pres">
      <dgm:prSet presAssocID="{2612FAEC-DC86-482D-A846-8293BAE767C6}" presName="node" presStyleLbl="node1" presStyleIdx="0" presStyleCnt="4">
        <dgm:presLayoutVars>
          <dgm:bulletEnabled val="1"/>
        </dgm:presLayoutVars>
      </dgm:prSet>
      <dgm:spPr/>
    </dgm:pt>
    <dgm:pt modelId="{05B9D211-0A1A-4FB3-9000-ACFD201C0F5E}" type="pres">
      <dgm:prSet presAssocID="{E0FAC4A6-3303-4DD3-930C-A5A15A63CAE7}" presName="sibTrans" presStyleCnt="0"/>
      <dgm:spPr/>
    </dgm:pt>
    <dgm:pt modelId="{B97EDCBB-07F6-41B3-91BF-77AFE520CC5C}" type="pres">
      <dgm:prSet presAssocID="{93E67F67-B12B-425B-8B7C-5B055C966FBE}" presName="node" presStyleLbl="node1" presStyleIdx="1" presStyleCnt="4">
        <dgm:presLayoutVars>
          <dgm:bulletEnabled val="1"/>
        </dgm:presLayoutVars>
      </dgm:prSet>
      <dgm:spPr/>
    </dgm:pt>
    <dgm:pt modelId="{E2C8A74D-9350-48DB-AA3B-B139B38313DF}" type="pres">
      <dgm:prSet presAssocID="{A16B8268-A33C-4252-B688-A6E4579284C0}" presName="sibTrans" presStyleCnt="0"/>
      <dgm:spPr/>
    </dgm:pt>
    <dgm:pt modelId="{A081B3A6-B2AF-4994-A166-98B8A97E1715}" type="pres">
      <dgm:prSet presAssocID="{FAE856EB-65DE-474A-B485-49C042DB7EFC}" presName="node" presStyleLbl="node1" presStyleIdx="2" presStyleCnt="4">
        <dgm:presLayoutVars>
          <dgm:bulletEnabled val="1"/>
        </dgm:presLayoutVars>
      </dgm:prSet>
      <dgm:spPr/>
    </dgm:pt>
    <dgm:pt modelId="{2614A445-9DB4-407A-AC65-2ACF5710B9DF}" type="pres">
      <dgm:prSet presAssocID="{F8E68FCF-01F6-4FDA-9ACE-44054142415F}" presName="sibTrans" presStyleCnt="0"/>
      <dgm:spPr/>
    </dgm:pt>
    <dgm:pt modelId="{1D7E3336-2E52-431C-A728-873468FB0743}" type="pres">
      <dgm:prSet presAssocID="{5178CA18-F7A4-4DAF-B3A4-4828F8716F91}" presName="node" presStyleLbl="node1" presStyleIdx="3" presStyleCnt="4">
        <dgm:presLayoutVars>
          <dgm:bulletEnabled val="1"/>
        </dgm:presLayoutVars>
      </dgm:prSet>
      <dgm:spPr/>
    </dgm:pt>
  </dgm:ptLst>
  <dgm:cxnLst>
    <dgm:cxn modelId="{B7C14806-8E1D-4256-92A2-CCBB345CBEA5}" type="presOf" srcId="{5178CA18-F7A4-4DAF-B3A4-4828F8716F91}" destId="{1D7E3336-2E52-431C-A728-873468FB0743}" srcOrd="0" destOrd="0" presId="urn:microsoft.com/office/officeart/2005/8/layout/default"/>
    <dgm:cxn modelId="{85042908-FEBA-4201-8335-B98BA9C6E237}" srcId="{844EC761-42B5-4531-8C14-B4D63035C0D8}" destId="{2612FAEC-DC86-482D-A846-8293BAE767C6}" srcOrd="0" destOrd="0" parTransId="{37ADD16F-A11D-4EF3-9AF3-79AC63D9ACF5}" sibTransId="{E0FAC4A6-3303-4DD3-930C-A5A15A63CAE7}"/>
    <dgm:cxn modelId="{1B2B7818-2887-4936-B796-919616073F1E}" srcId="{844EC761-42B5-4531-8C14-B4D63035C0D8}" destId="{5178CA18-F7A4-4DAF-B3A4-4828F8716F91}" srcOrd="3" destOrd="0" parTransId="{00954E4E-705C-47EB-81B9-6C6E3413FD90}" sibTransId="{BA238BDE-4386-418B-9BB5-943508292931}"/>
    <dgm:cxn modelId="{A20BFD37-B5DF-4DB5-AB46-C776A87EAC52}" srcId="{844EC761-42B5-4531-8C14-B4D63035C0D8}" destId="{FAE856EB-65DE-474A-B485-49C042DB7EFC}" srcOrd="2" destOrd="0" parTransId="{64318EFF-D99F-4B84-9700-DFE13B5F21A0}" sibTransId="{F8E68FCF-01F6-4FDA-9ACE-44054142415F}"/>
    <dgm:cxn modelId="{EDD9C15D-0F29-421E-9FE9-F8EDAC479B73}" type="presOf" srcId="{844EC761-42B5-4531-8C14-B4D63035C0D8}" destId="{D997E033-69BF-4E22-BD23-66AAB1ADB73C}" srcOrd="0" destOrd="0" presId="urn:microsoft.com/office/officeart/2005/8/layout/default"/>
    <dgm:cxn modelId="{41BF1E4A-9284-4C5C-BF26-E566E45FE221}" srcId="{844EC761-42B5-4531-8C14-B4D63035C0D8}" destId="{93E67F67-B12B-425B-8B7C-5B055C966FBE}" srcOrd="1" destOrd="0" parTransId="{A1BC2A9F-7E7A-46EF-B919-E105618E2751}" sibTransId="{A16B8268-A33C-4252-B688-A6E4579284C0}"/>
    <dgm:cxn modelId="{77E9E096-9345-492B-8492-A960E1960B7C}" type="presOf" srcId="{93E67F67-B12B-425B-8B7C-5B055C966FBE}" destId="{B97EDCBB-07F6-41B3-91BF-77AFE520CC5C}" srcOrd="0" destOrd="0" presId="urn:microsoft.com/office/officeart/2005/8/layout/default"/>
    <dgm:cxn modelId="{D068C6C0-0E58-49A3-AEC5-8FC59E51E9BA}" type="presOf" srcId="{2612FAEC-DC86-482D-A846-8293BAE767C6}" destId="{49373229-F0D4-4B92-9985-863F00CD291B}" srcOrd="0" destOrd="0" presId="urn:microsoft.com/office/officeart/2005/8/layout/default"/>
    <dgm:cxn modelId="{09B1FFF3-E589-4CB2-A20F-B878D21526BE}" type="presOf" srcId="{FAE856EB-65DE-474A-B485-49C042DB7EFC}" destId="{A081B3A6-B2AF-4994-A166-98B8A97E1715}" srcOrd="0" destOrd="0" presId="urn:microsoft.com/office/officeart/2005/8/layout/default"/>
    <dgm:cxn modelId="{B233FBEA-86D6-406F-BD7E-339B2F48C135}" type="presParOf" srcId="{D997E033-69BF-4E22-BD23-66AAB1ADB73C}" destId="{49373229-F0D4-4B92-9985-863F00CD291B}" srcOrd="0" destOrd="0" presId="urn:microsoft.com/office/officeart/2005/8/layout/default"/>
    <dgm:cxn modelId="{51CA2D1F-14B6-4678-B319-7995FBEF68C8}" type="presParOf" srcId="{D997E033-69BF-4E22-BD23-66AAB1ADB73C}" destId="{05B9D211-0A1A-4FB3-9000-ACFD201C0F5E}" srcOrd="1" destOrd="0" presId="urn:microsoft.com/office/officeart/2005/8/layout/default"/>
    <dgm:cxn modelId="{8358B3F8-BD68-420C-9074-C45F66483B47}" type="presParOf" srcId="{D997E033-69BF-4E22-BD23-66AAB1ADB73C}" destId="{B97EDCBB-07F6-41B3-91BF-77AFE520CC5C}" srcOrd="2" destOrd="0" presId="urn:microsoft.com/office/officeart/2005/8/layout/default"/>
    <dgm:cxn modelId="{01E5C556-2423-4AAB-AE22-D2CBD40E631A}" type="presParOf" srcId="{D997E033-69BF-4E22-BD23-66AAB1ADB73C}" destId="{E2C8A74D-9350-48DB-AA3B-B139B38313DF}" srcOrd="3" destOrd="0" presId="urn:microsoft.com/office/officeart/2005/8/layout/default"/>
    <dgm:cxn modelId="{A0C248A1-BCFD-492F-8944-87BD70198126}" type="presParOf" srcId="{D997E033-69BF-4E22-BD23-66AAB1ADB73C}" destId="{A081B3A6-B2AF-4994-A166-98B8A97E1715}" srcOrd="4" destOrd="0" presId="urn:microsoft.com/office/officeart/2005/8/layout/default"/>
    <dgm:cxn modelId="{42EEB8E9-374B-4827-AB5E-8E979966003A}" type="presParOf" srcId="{D997E033-69BF-4E22-BD23-66AAB1ADB73C}" destId="{2614A445-9DB4-407A-AC65-2ACF5710B9DF}" srcOrd="5" destOrd="0" presId="urn:microsoft.com/office/officeart/2005/8/layout/default"/>
    <dgm:cxn modelId="{EBFD9A48-CF99-4500-913B-3E411C5323EC}" type="presParOf" srcId="{D997E033-69BF-4E22-BD23-66AAB1ADB73C}" destId="{1D7E3336-2E52-431C-A728-873468FB074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BFCCDC-6F02-4BA7-8799-88B5A7DF69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CAB67-C429-4F97-B0C2-3C9271113D02}">
      <dgm:prSet/>
      <dgm:spPr>
        <a:solidFill>
          <a:srgbClr val="55984A"/>
        </a:solidFill>
      </dgm:spPr>
      <dgm:t>
        <a:bodyPr/>
        <a:lstStyle/>
        <a:p>
          <a:r>
            <a:rPr lang="hu-HU"/>
            <a:t>Dokumentumelemzés</a:t>
          </a:r>
          <a:endParaRPr lang="en-US"/>
        </a:p>
      </dgm:t>
    </dgm:pt>
    <dgm:pt modelId="{ED6B073B-6E8A-4935-BD54-9F0331011EC6}" type="parTrans" cxnId="{36AA8CA5-BC57-43A9-BF1D-48549685C744}">
      <dgm:prSet/>
      <dgm:spPr/>
      <dgm:t>
        <a:bodyPr/>
        <a:lstStyle/>
        <a:p>
          <a:endParaRPr lang="en-US"/>
        </a:p>
      </dgm:t>
    </dgm:pt>
    <dgm:pt modelId="{5DC58D99-FC7A-4549-B803-3718239EF578}" type="sibTrans" cxnId="{36AA8CA5-BC57-43A9-BF1D-48549685C744}">
      <dgm:prSet/>
      <dgm:spPr/>
      <dgm:t>
        <a:bodyPr/>
        <a:lstStyle/>
        <a:p>
          <a:endParaRPr lang="en-US"/>
        </a:p>
      </dgm:t>
    </dgm:pt>
    <dgm:pt modelId="{A69C28D2-3347-46A2-B85B-D2505E0762BC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Az osztrák közoktatást szabályozó dokumentumok </a:t>
          </a:r>
          <a:endParaRPr lang="en-US"/>
        </a:p>
      </dgm:t>
    </dgm:pt>
    <dgm:pt modelId="{F018678A-DBA5-4A84-80CD-FDD67F301361}" type="parTrans" cxnId="{F6D76898-59D8-431A-8FB3-E82CF2FA754F}">
      <dgm:prSet/>
      <dgm:spPr/>
      <dgm:t>
        <a:bodyPr/>
        <a:lstStyle/>
        <a:p>
          <a:endParaRPr lang="en-US"/>
        </a:p>
      </dgm:t>
    </dgm:pt>
    <dgm:pt modelId="{ABA32ADB-4F33-4413-AAAA-36158A007CB9}" type="sibTrans" cxnId="{F6D76898-59D8-431A-8FB3-E82CF2FA754F}">
      <dgm:prSet/>
      <dgm:spPr/>
      <dgm:t>
        <a:bodyPr/>
        <a:lstStyle/>
        <a:p>
          <a:endParaRPr lang="en-US"/>
        </a:p>
      </dgm:t>
    </dgm:pt>
    <dgm:pt modelId="{2B56228A-D77D-4B25-94DE-CB0651FA5003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 dirty="0"/>
            <a:t>Oktatási törvények (</a:t>
          </a:r>
          <a:r>
            <a:rPr lang="hu-HU" dirty="0" err="1"/>
            <a:t>Schulunterrichtsgesetz</a:t>
          </a:r>
          <a:r>
            <a:rPr lang="hu-HU" dirty="0"/>
            <a:t>, </a:t>
          </a:r>
          <a:r>
            <a:rPr lang="hu-HU" dirty="0" err="1"/>
            <a:t>Schulorganisationsgesetz</a:t>
          </a:r>
          <a:r>
            <a:rPr lang="hu-HU" dirty="0"/>
            <a:t>, </a:t>
          </a:r>
          <a:r>
            <a:rPr lang="hu-HU" dirty="0" err="1"/>
            <a:t>Schulpflichtgesetz</a:t>
          </a:r>
          <a:r>
            <a:rPr lang="hu-HU" dirty="0"/>
            <a:t>) </a:t>
          </a:r>
          <a:endParaRPr lang="en-US" dirty="0"/>
        </a:p>
      </dgm:t>
    </dgm:pt>
    <dgm:pt modelId="{458AB959-F60E-4AC2-B90D-EBEA8A7B6848}" type="parTrans" cxnId="{505D3700-463C-4DBD-B9BF-519ABE18DDBE}">
      <dgm:prSet/>
      <dgm:spPr/>
      <dgm:t>
        <a:bodyPr/>
        <a:lstStyle/>
        <a:p>
          <a:endParaRPr lang="en-US"/>
        </a:p>
      </dgm:t>
    </dgm:pt>
    <dgm:pt modelId="{B1496697-455E-4BFF-B531-B3ABB756C0B3}" type="sibTrans" cxnId="{505D3700-463C-4DBD-B9BF-519ABE18DDBE}">
      <dgm:prSet/>
      <dgm:spPr/>
      <dgm:t>
        <a:bodyPr/>
        <a:lstStyle/>
        <a:p>
          <a:endParaRPr lang="en-US"/>
        </a:p>
      </dgm:t>
    </dgm:pt>
    <dgm:pt modelId="{14DD4AED-C75F-4197-9BFE-51323FB3168A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Tantervek (Lehrpläne für die allgemeinbildenden Schulen)</a:t>
          </a:r>
          <a:endParaRPr lang="en-US"/>
        </a:p>
      </dgm:t>
    </dgm:pt>
    <dgm:pt modelId="{35824172-3AA0-40C0-A524-8E71B6641F7C}" type="parTrans" cxnId="{72ADE227-2913-431B-9A64-29D67A664918}">
      <dgm:prSet/>
      <dgm:spPr/>
      <dgm:t>
        <a:bodyPr/>
        <a:lstStyle/>
        <a:p>
          <a:endParaRPr lang="en-US"/>
        </a:p>
      </dgm:t>
    </dgm:pt>
    <dgm:pt modelId="{EF6DB374-53E1-400A-A28C-C2C5B850CA5D}" type="sibTrans" cxnId="{72ADE227-2913-431B-9A64-29D67A664918}">
      <dgm:prSet/>
      <dgm:spPr/>
      <dgm:t>
        <a:bodyPr/>
        <a:lstStyle/>
        <a:p>
          <a:endParaRPr lang="en-US"/>
        </a:p>
      </dgm:t>
    </dgm:pt>
    <dgm:pt modelId="{5AFBE8CF-C801-4958-B17E-75E943F24CC8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A magyar oktatást szabályozó oktatási törvények és tantervek</a:t>
          </a:r>
          <a:endParaRPr lang="en-US"/>
        </a:p>
      </dgm:t>
    </dgm:pt>
    <dgm:pt modelId="{E83985F2-9DAE-4D59-8D2F-045AAFED71F9}" type="parTrans" cxnId="{E198DA8F-C303-4E1F-B14C-0282F8EFD691}">
      <dgm:prSet/>
      <dgm:spPr/>
      <dgm:t>
        <a:bodyPr/>
        <a:lstStyle/>
        <a:p>
          <a:endParaRPr lang="en-US"/>
        </a:p>
      </dgm:t>
    </dgm:pt>
    <dgm:pt modelId="{678A807E-6853-4B2B-9CFA-2E169AB9F787}" type="sibTrans" cxnId="{E198DA8F-C303-4E1F-B14C-0282F8EFD691}">
      <dgm:prSet/>
      <dgm:spPr/>
      <dgm:t>
        <a:bodyPr/>
        <a:lstStyle/>
        <a:p>
          <a:endParaRPr lang="en-US"/>
        </a:p>
      </dgm:t>
    </dgm:pt>
    <dgm:pt modelId="{886D3CCA-518A-41AF-BE59-FB970E439CA1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Nemzeti köznevelési törvény</a:t>
          </a:r>
          <a:endParaRPr lang="en-US"/>
        </a:p>
      </dgm:t>
    </dgm:pt>
    <dgm:pt modelId="{96A6047C-B478-4102-A9C8-12F08AF0710F}" type="parTrans" cxnId="{87DE0E5E-37B6-4642-B54D-743971769418}">
      <dgm:prSet/>
      <dgm:spPr/>
      <dgm:t>
        <a:bodyPr/>
        <a:lstStyle/>
        <a:p>
          <a:endParaRPr lang="en-US"/>
        </a:p>
      </dgm:t>
    </dgm:pt>
    <dgm:pt modelId="{5DBA27B1-FF7E-4AEA-830B-E8CE13941AA8}" type="sibTrans" cxnId="{87DE0E5E-37B6-4642-B54D-743971769418}">
      <dgm:prSet/>
      <dgm:spPr/>
      <dgm:t>
        <a:bodyPr/>
        <a:lstStyle/>
        <a:p>
          <a:endParaRPr lang="en-US"/>
        </a:p>
      </dgm:t>
    </dgm:pt>
    <dgm:pt modelId="{D681E14C-C9C9-4314-B233-636516B8C359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Nemzeti alaptanterv</a:t>
          </a:r>
          <a:endParaRPr lang="en-US"/>
        </a:p>
      </dgm:t>
    </dgm:pt>
    <dgm:pt modelId="{42174D75-C77D-42F0-B40F-304B7A1853A4}" type="parTrans" cxnId="{CE459D0B-564E-4A47-BC1B-06707056BE28}">
      <dgm:prSet/>
      <dgm:spPr/>
      <dgm:t>
        <a:bodyPr/>
        <a:lstStyle/>
        <a:p>
          <a:endParaRPr lang="en-US"/>
        </a:p>
      </dgm:t>
    </dgm:pt>
    <dgm:pt modelId="{9B74F500-9336-41D0-846C-2CDED64263D8}" type="sibTrans" cxnId="{CE459D0B-564E-4A47-BC1B-06707056BE28}">
      <dgm:prSet/>
      <dgm:spPr/>
      <dgm:t>
        <a:bodyPr/>
        <a:lstStyle/>
        <a:p>
          <a:endParaRPr lang="en-US"/>
        </a:p>
      </dgm:t>
    </dgm:pt>
    <dgm:pt modelId="{9AE70270-AACE-4F7F-B3DA-75B8007BE850}">
      <dgm:prSet/>
      <dgm:spPr>
        <a:solidFill>
          <a:srgbClr val="55984A"/>
        </a:solidFill>
      </dgm:spPr>
      <dgm:t>
        <a:bodyPr/>
        <a:lstStyle/>
        <a:p>
          <a:r>
            <a:rPr lang="hu-HU" dirty="0"/>
            <a:t>Interjú 60 családdal</a:t>
          </a:r>
          <a:endParaRPr lang="en-US" dirty="0"/>
        </a:p>
      </dgm:t>
    </dgm:pt>
    <dgm:pt modelId="{3333472F-1C80-43E8-B44D-53496CBF033D}" type="parTrans" cxnId="{D339E471-B98A-4D6C-8C74-0CB8F6022D94}">
      <dgm:prSet/>
      <dgm:spPr/>
      <dgm:t>
        <a:bodyPr/>
        <a:lstStyle/>
        <a:p>
          <a:endParaRPr lang="en-US"/>
        </a:p>
      </dgm:t>
    </dgm:pt>
    <dgm:pt modelId="{FCA5AE0E-8AEF-415E-B784-EC229BC5ABA4}" type="sibTrans" cxnId="{D339E471-B98A-4D6C-8C74-0CB8F6022D94}">
      <dgm:prSet/>
      <dgm:spPr/>
      <dgm:t>
        <a:bodyPr/>
        <a:lstStyle/>
        <a:p>
          <a:endParaRPr lang="en-US"/>
        </a:p>
      </dgm:t>
    </dgm:pt>
    <dgm:pt modelId="{977C54DB-FD1E-4207-BE22-7195DCD00EDE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A család Magyarországon él, de a gyermek Ausztriában jár óvodába vagy iskolába</a:t>
          </a:r>
          <a:endParaRPr lang="en-US"/>
        </a:p>
      </dgm:t>
    </dgm:pt>
    <dgm:pt modelId="{DBC26301-76F1-4036-8A71-137FC78F6351}" type="parTrans" cxnId="{106B8D2A-3230-4F8F-A19E-BB0648AE2F74}">
      <dgm:prSet/>
      <dgm:spPr/>
      <dgm:t>
        <a:bodyPr/>
        <a:lstStyle/>
        <a:p>
          <a:endParaRPr lang="en-US"/>
        </a:p>
      </dgm:t>
    </dgm:pt>
    <dgm:pt modelId="{BC5E4A72-8B1D-454F-B05F-3F0E70729E8C}" type="sibTrans" cxnId="{106B8D2A-3230-4F8F-A19E-BB0648AE2F74}">
      <dgm:prSet/>
      <dgm:spPr/>
      <dgm:t>
        <a:bodyPr/>
        <a:lstStyle/>
        <a:p>
          <a:endParaRPr lang="en-US"/>
        </a:p>
      </dgm:t>
    </dgm:pt>
    <dgm:pt modelId="{CB774271-EBA6-47C9-9206-ACF8AD995FFD}" type="pres">
      <dgm:prSet presAssocID="{A2BFCCDC-6F02-4BA7-8799-88B5A7DF6962}" presName="linear" presStyleCnt="0">
        <dgm:presLayoutVars>
          <dgm:dir/>
          <dgm:animLvl val="lvl"/>
          <dgm:resizeHandles val="exact"/>
        </dgm:presLayoutVars>
      </dgm:prSet>
      <dgm:spPr/>
    </dgm:pt>
    <dgm:pt modelId="{8CF4E696-34CB-4051-932C-FA2DDC4585E1}" type="pres">
      <dgm:prSet presAssocID="{950CAB67-C429-4F97-B0C2-3C9271113D02}" presName="parentLin" presStyleCnt="0"/>
      <dgm:spPr/>
    </dgm:pt>
    <dgm:pt modelId="{6D5E9E01-66A9-4B28-800D-121F497C30F4}" type="pres">
      <dgm:prSet presAssocID="{950CAB67-C429-4F97-B0C2-3C9271113D02}" presName="parentLeftMargin" presStyleLbl="node1" presStyleIdx="0" presStyleCnt="2"/>
      <dgm:spPr/>
    </dgm:pt>
    <dgm:pt modelId="{2582E5B4-6E26-4125-BA20-4C32D5A666EF}" type="pres">
      <dgm:prSet presAssocID="{950CAB67-C429-4F97-B0C2-3C9271113D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30944C-00CF-4948-8960-4224FB60A7AD}" type="pres">
      <dgm:prSet presAssocID="{950CAB67-C429-4F97-B0C2-3C9271113D02}" presName="negativeSpace" presStyleCnt="0"/>
      <dgm:spPr/>
    </dgm:pt>
    <dgm:pt modelId="{C0B2A469-7054-4FF3-987C-7DBA6B4D2B64}" type="pres">
      <dgm:prSet presAssocID="{950CAB67-C429-4F97-B0C2-3C9271113D02}" presName="childText" presStyleLbl="conFgAcc1" presStyleIdx="0" presStyleCnt="2">
        <dgm:presLayoutVars>
          <dgm:bulletEnabled val="1"/>
        </dgm:presLayoutVars>
      </dgm:prSet>
      <dgm:spPr/>
    </dgm:pt>
    <dgm:pt modelId="{35A7565B-ADF5-4338-8289-67024F64C949}" type="pres">
      <dgm:prSet presAssocID="{5DC58D99-FC7A-4549-B803-3718239EF578}" presName="spaceBetweenRectangles" presStyleCnt="0"/>
      <dgm:spPr/>
    </dgm:pt>
    <dgm:pt modelId="{332285DF-D6EB-48EA-8683-8E9B7A336904}" type="pres">
      <dgm:prSet presAssocID="{9AE70270-AACE-4F7F-B3DA-75B8007BE850}" presName="parentLin" presStyleCnt="0"/>
      <dgm:spPr/>
    </dgm:pt>
    <dgm:pt modelId="{27BB2328-6BDF-4CF1-BA73-3BF6BEA9F20C}" type="pres">
      <dgm:prSet presAssocID="{9AE70270-AACE-4F7F-B3DA-75B8007BE850}" presName="parentLeftMargin" presStyleLbl="node1" presStyleIdx="0" presStyleCnt="2"/>
      <dgm:spPr/>
    </dgm:pt>
    <dgm:pt modelId="{8A43CEDC-E38D-406D-8DDA-E350B8CCB6B5}" type="pres">
      <dgm:prSet presAssocID="{9AE70270-AACE-4F7F-B3DA-75B8007BE8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EBCDA05-A1E3-404A-820B-07912F4424B1}" type="pres">
      <dgm:prSet presAssocID="{9AE70270-AACE-4F7F-B3DA-75B8007BE850}" presName="negativeSpace" presStyleCnt="0"/>
      <dgm:spPr/>
    </dgm:pt>
    <dgm:pt modelId="{D37E36E0-AA1A-40FD-89B4-CC8820F35BDC}" type="pres">
      <dgm:prSet presAssocID="{9AE70270-AACE-4F7F-B3DA-75B8007BE85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05D3700-463C-4DBD-B9BF-519ABE18DDBE}" srcId="{A69C28D2-3347-46A2-B85B-D2505E0762BC}" destId="{2B56228A-D77D-4B25-94DE-CB0651FA5003}" srcOrd="0" destOrd="0" parTransId="{458AB959-F60E-4AC2-B90D-EBEA8A7B6848}" sibTransId="{B1496697-455E-4BFF-B531-B3ABB756C0B3}"/>
    <dgm:cxn modelId="{CE459D0B-564E-4A47-BC1B-06707056BE28}" srcId="{5AFBE8CF-C801-4958-B17E-75E943F24CC8}" destId="{D681E14C-C9C9-4314-B233-636516B8C359}" srcOrd="1" destOrd="0" parTransId="{42174D75-C77D-42F0-B40F-304B7A1853A4}" sibTransId="{9B74F500-9336-41D0-846C-2CDED64263D8}"/>
    <dgm:cxn modelId="{DC954B16-EBF0-4D89-B4E0-2DC6C1641F8D}" type="presOf" srcId="{2B56228A-D77D-4B25-94DE-CB0651FA5003}" destId="{C0B2A469-7054-4FF3-987C-7DBA6B4D2B64}" srcOrd="0" destOrd="1" presId="urn:microsoft.com/office/officeart/2005/8/layout/list1"/>
    <dgm:cxn modelId="{338D5E20-93C2-48AB-82B7-043BD9F7BC6B}" type="presOf" srcId="{977C54DB-FD1E-4207-BE22-7195DCD00EDE}" destId="{D37E36E0-AA1A-40FD-89B4-CC8820F35BDC}" srcOrd="0" destOrd="0" presId="urn:microsoft.com/office/officeart/2005/8/layout/list1"/>
    <dgm:cxn modelId="{72ADE227-2913-431B-9A64-29D67A664918}" srcId="{A69C28D2-3347-46A2-B85B-D2505E0762BC}" destId="{14DD4AED-C75F-4197-9BFE-51323FB3168A}" srcOrd="1" destOrd="0" parTransId="{35824172-3AA0-40C0-A524-8E71B6641F7C}" sibTransId="{EF6DB374-53E1-400A-A28C-C2C5B850CA5D}"/>
    <dgm:cxn modelId="{106B8D2A-3230-4F8F-A19E-BB0648AE2F74}" srcId="{9AE70270-AACE-4F7F-B3DA-75B8007BE850}" destId="{977C54DB-FD1E-4207-BE22-7195DCD00EDE}" srcOrd="0" destOrd="0" parTransId="{DBC26301-76F1-4036-8A71-137FC78F6351}" sibTransId="{BC5E4A72-8B1D-454F-B05F-3F0E70729E8C}"/>
    <dgm:cxn modelId="{0C40B12A-44A9-4B09-BE9B-2F548E753608}" type="presOf" srcId="{5AFBE8CF-C801-4958-B17E-75E943F24CC8}" destId="{C0B2A469-7054-4FF3-987C-7DBA6B4D2B64}" srcOrd="0" destOrd="3" presId="urn:microsoft.com/office/officeart/2005/8/layout/list1"/>
    <dgm:cxn modelId="{87DE0E5E-37B6-4642-B54D-743971769418}" srcId="{5AFBE8CF-C801-4958-B17E-75E943F24CC8}" destId="{886D3CCA-518A-41AF-BE59-FB970E439CA1}" srcOrd="0" destOrd="0" parTransId="{96A6047C-B478-4102-A9C8-12F08AF0710F}" sibTransId="{5DBA27B1-FF7E-4AEA-830B-E8CE13941AA8}"/>
    <dgm:cxn modelId="{B6D72045-5615-4C1B-9921-8F36C99B89B8}" type="presOf" srcId="{14DD4AED-C75F-4197-9BFE-51323FB3168A}" destId="{C0B2A469-7054-4FF3-987C-7DBA6B4D2B64}" srcOrd="0" destOrd="2" presId="urn:microsoft.com/office/officeart/2005/8/layout/list1"/>
    <dgm:cxn modelId="{C72A884C-37F4-4B52-A95B-3FDE335B75C8}" type="presOf" srcId="{886D3CCA-518A-41AF-BE59-FB970E439CA1}" destId="{C0B2A469-7054-4FF3-987C-7DBA6B4D2B64}" srcOrd="0" destOrd="4" presId="urn:microsoft.com/office/officeart/2005/8/layout/list1"/>
    <dgm:cxn modelId="{57BDD86C-558B-4F33-B750-5D144B5412A7}" type="presOf" srcId="{A2BFCCDC-6F02-4BA7-8799-88B5A7DF6962}" destId="{CB774271-EBA6-47C9-9206-ACF8AD995FFD}" srcOrd="0" destOrd="0" presId="urn:microsoft.com/office/officeart/2005/8/layout/list1"/>
    <dgm:cxn modelId="{95E4B84D-DFDD-4F05-9CC7-7CAED3E7E487}" type="presOf" srcId="{D681E14C-C9C9-4314-B233-636516B8C359}" destId="{C0B2A469-7054-4FF3-987C-7DBA6B4D2B64}" srcOrd="0" destOrd="5" presId="urn:microsoft.com/office/officeart/2005/8/layout/list1"/>
    <dgm:cxn modelId="{D339E471-B98A-4D6C-8C74-0CB8F6022D94}" srcId="{A2BFCCDC-6F02-4BA7-8799-88B5A7DF6962}" destId="{9AE70270-AACE-4F7F-B3DA-75B8007BE850}" srcOrd="1" destOrd="0" parTransId="{3333472F-1C80-43E8-B44D-53496CBF033D}" sibTransId="{FCA5AE0E-8AEF-415E-B784-EC229BC5ABA4}"/>
    <dgm:cxn modelId="{7F764E77-CCAE-4408-B290-73F12F7134D0}" type="presOf" srcId="{9AE70270-AACE-4F7F-B3DA-75B8007BE850}" destId="{27BB2328-6BDF-4CF1-BA73-3BF6BEA9F20C}" srcOrd="0" destOrd="0" presId="urn:microsoft.com/office/officeart/2005/8/layout/list1"/>
    <dgm:cxn modelId="{E198DA8F-C303-4E1F-B14C-0282F8EFD691}" srcId="{950CAB67-C429-4F97-B0C2-3C9271113D02}" destId="{5AFBE8CF-C801-4958-B17E-75E943F24CC8}" srcOrd="1" destOrd="0" parTransId="{E83985F2-9DAE-4D59-8D2F-045AAFED71F9}" sibTransId="{678A807E-6853-4B2B-9CFA-2E169AB9F787}"/>
    <dgm:cxn modelId="{3284DC92-A499-4544-9585-D58632E04964}" type="presOf" srcId="{950CAB67-C429-4F97-B0C2-3C9271113D02}" destId="{2582E5B4-6E26-4125-BA20-4C32D5A666EF}" srcOrd="1" destOrd="0" presId="urn:microsoft.com/office/officeart/2005/8/layout/list1"/>
    <dgm:cxn modelId="{F6D76898-59D8-431A-8FB3-E82CF2FA754F}" srcId="{950CAB67-C429-4F97-B0C2-3C9271113D02}" destId="{A69C28D2-3347-46A2-B85B-D2505E0762BC}" srcOrd="0" destOrd="0" parTransId="{F018678A-DBA5-4A84-80CD-FDD67F301361}" sibTransId="{ABA32ADB-4F33-4413-AAAA-36158A007CB9}"/>
    <dgm:cxn modelId="{36AA8CA5-BC57-43A9-BF1D-48549685C744}" srcId="{A2BFCCDC-6F02-4BA7-8799-88B5A7DF6962}" destId="{950CAB67-C429-4F97-B0C2-3C9271113D02}" srcOrd="0" destOrd="0" parTransId="{ED6B073B-6E8A-4935-BD54-9F0331011EC6}" sibTransId="{5DC58D99-FC7A-4549-B803-3718239EF578}"/>
    <dgm:cxn modelId="{D46313C9-7B33-4819-BC50-2F39160E2BF2}" type="presOf" srcId="{950CAB67-C429-4F97-B0C2-3C9271113D02}" destId="{6D5E9E01-66A9-4B28-800D-121F497C30F4}" srcOrd="0" destOrd="0" presId="urn:microsoft.com/office/officeart/2005/8/layout/list1"/>
    <dgm:cxn modelId="{6A1721D3-5678-44CB-A696-313C618F4690}" type="presOf" srcId="{9AE70270-AACE-4F7F-B3DA-75B8007BE850}" destId="{8A43CEDC-E38D-406D-8DDA-E350B8CCB6B5}" srcOrd="1" destOrd="0" presId="urn:microsoft.com/office/officeart/2005/8/layout/list1"/>
    <dgm:cxn modelId="{3F3669DE-EC02-46F0-AD28-605A0169B00E}" type="presOf" srcId="{A69C28D2-3347-46A2-B85B-D2505E0762BC}" destId="{C0B2A469-7054-4FF3-987C-7DBA6B4D2B64}" srcOrd="0" destOrd="0" presId="urn:microsoft.com/office/officeart/2005/8/layout/list1"/>
    <dgm:cxn modelId="{24F081F0-B02E-448F-97CB-C45AE5DF212E}" type="presParOf" srcId="{CB774271-EBA6-47C9-9206-ACF8AD995FFD}" destId="{8CF4E696-34CB-4051-932C-FA2DDC4585E1}" srcOrd="0" destOrd="0" presId="urn:microsoft.com/office/officeart/2005/8/layout/list1"/>
    <dgm:cxn modelId="{BC0B0694-400F-4F54-9A6D-D182486AEFFC}" type="presParOf" srcId="{8CF4E696-34CB-4051-932C-FA2DDC4585E1}" destId="{6D5E9E01-66A9-4B28-800D-121F497C30F4}" srcOrd="0" destOrd="0" presId="urn:microsoft.com/office/officeart/2005/8/layout/list1"/>
    <dgm:cxn modelId="{84A56D49-7701-40D0-B752-B94404A69162}" type="presParOf" srcId="{8CF4E696-34CB-4051-932C-FA2DDC4585E1}" destId="{2582E5B4-6E26-4125-BA20-4C32D5A666EF}" srcOrd="1" destOrd="0" presId="urn:microsoft.com/office/officeart/2005/8/layout/list1"/>
    <dgm:cxn modelId="{7EB5C5BD-6473-4078-B349-5119D998CBFA}" type="presParOf" srcId="{CB774271-EBA6-47C9-9206-ACF8AD995FFD}" destId="{E130944C-00CF-4948-8960-4224FB60A7AD}" srcOrd="1" destOrd="0" presId="urn:microsoft.com/office/officeart/2005/8/layout/list1"/>
    <dgm:cxn modelId="{ACC08BDA-8EFB-48B3-AFA8-5F5A7C821049}" type="presParOf" srcId="{CB774271-EBA6-47C9-9206-ACF8AD995FFD}" destId="{C0B2A469-7054-4FF3-987C-7DBA6B4D2B64}" srcOrd="2" destOrd="0" presId="urn:microsoft.com/office/officeart/2005/8/layout/list1"/>
    <dgm:cxn modelId="{39FEC7D2-7A7C-471F-A0C6-521CAE7F2253}" type="presParOf" srcId="{CB774271-EBA6-47C9-9206-ACF8AD995FFD}" destId="{35A7565B-ADF5-4338-8289-67024F64C949}" srcOrd="3" destOrd="0" presId="urn:microsoft.com/office/officeart/2005/8/layout/list1"/>
    <dgm:cxn modelId="{A765FDEF-5467-4FE7-BD3F-3FCAB9F0C2E1}" type="presParOf" srcId="{CB774271-EBA6-47C9-9206-ACF8AD995FFD}" destId="{332285DF-D6EB-48EA-8683-8E9B7A336904}" srcOrd="4" destOrd="0" presId="urn:microsoft.com/office/officeart/2005/8/layout/list1"/>
    <dgm:cxn modelId="{5C9589C3-A1F8-4912-91E3-B1D47B93FC63}" type="presParOf" srcId="{332285DF-D6EB-48EA-8683-8E9B7A336904}" destId="{27BB2328-6BDF-4CF1-BA73-3BF6BEA9F20C}" srcOrd="0" destOrd="0" presId="urn:microsoft.com/office/officeart/2005/8/layout/list1"/>
    <dgm:cxn modelId="{493B1E06-D94A-4A60-B7DD-D078941DB9A4}" type="presParOf" srcId="{332285DF-D6EB-48EA-8683-8E9B7A336904}" destId="{8A43CEDC-E38D-406D-8DDA-E350B8CCB6B5}" srcOrd="1" destOrd="0" presId="urn:microsoft.com/office/officeart/2005/8/layout/list1"/>
    <dgm:cxn modelId="{8CF9B3A9-B7AC-43B6-9F46-A850B003EF85}" type="presParOf" srcId="{CB774271-EBA6-47C9-9206-ACF8AD995FFD}" destId="{2EBCDA05-A1E3-404A-820B-07912F4424B1}" srcOrd="5" destOrd="0" presId="urn:microsoft.com/office/officeart/2005/8/layout/list1"/>
    <dgm:cxn modelId="{23635107-935D-4136-88EF-0F70F25F174D}" type="presParOf" srcId="{CB774271-EBA6-47C9-9206-ACF8AD995FFD}" destId="{D37E36E0-AA1A-40FD-89B4-CC8820F35BD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B3AAC-51C7-4BEB-B477-B213EB38524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F8D17-F7D0-44E5-9C19-2026AFC3760B}">
      <dgm:prSet/>
      <dgm:spPr>
        <a:solidFill>
          <a:srgbClr val="55984A"/>
        </a:solidFill>
      </dgm:spPr>
      <dgm:t>
        <a:bodyPr/>
        <a:lstStyle/>
        <a:p>
          <a:r>
            <a:rPr lang="hu-HU" dirty="0"/>
            <a:t>Nyíri Pál (2004): „az oktatás nemzetközivé válása folytán az egyes országok oktatási rendszerei globálisan versengő termékké válnak” (Nemzetállam, közoktatás és a migráció logikája In: 2000, </a:t>
          </a:r>
          <a:r>
            <a:rPr lang="hu-HU" dirty="0" err="1"/>
            <a:t>Klnsz</a:t>
          </a:r>
          <a:r>
            <a:rPr lang="hu-HU" dirty="0"/>
            <a:t>. 49.)</a:t>
          </a:r>
          <a:endParaRPr lang="en-US" dirty="0"/>
        </a:p>
      </dgm:t>
    </dgm:pt>
    <dgm:pt modelId="{57EFAFD2-D583-47D9-8A09-A0151E5C37F5}" type="parTrans" cxnId="{142C7EA5-E87A-41FA-BB61-A6905DCCFDC7}">
      <dgm:prSet/>
      <dgm:spPr/>
      <dgm:t>
        <a:bodyPr/>
        <a:lstStyle/>
        <a:p>
          <a:endParaRPr lang="en-US"/>
        </a:p>
      </dgm:t>
    </dgm:pt>
    <dgm:pt modelId="{EF343FEF-76A8-47B4-9663-B2C55F4F7E07}" type="sibTrans" cxnId="{142C7EA5-E87A-41FA-BB61-A6905DCCFDC7}">
      <dgm:prSet/>
      <dgm:spPr/>
      <dgm:t>
        <a:bodyPr/>
        <a:lstStyle/>
        <a:p>
          <a:endParaRPr lang="en-US"/>
        </a:p>
      </dgm:t>
    </dgm:pt>
    <dgm:pt modelId="{0CDDA0BC-BC15-4CAA-8BEE-1E13416D8441}">
      <dgm:prSet/>
      <dgm:spPr>
        <a:solidFill>
          <a:srgbClr val="55984A"/>
        </a:solidFill>
      </dgm:spPr>
      <dgm:t>
        <a:bodyPr/>
        <a:lstStyle/>
        <a:p>
          <a:r>
            <a:rPr lang="hu-HU"/>
            <a:t>Az osztrák oktatás a magyar iskolák konkurenciájává vált azáltal, hogy a határ mentén élő családoknak adott a lehetősége, hogy az ausztriai iskoláztatást a magyar alternatívájaként választhassák</a:t>
          </a:r>
          <a:endParaRPr lang="en-US"/>
        </a:p>
      </dgm:t>
    </dgm:pt>
    <dgm:pt modelId="{2AAF17BC-3350-4557-8396-118E887925B4}" type="parTrans" cxnId="{D0D09B62-5F82-40AA-9BB8-3B1A9867C3F3}">
      <dgm:prSet/>
      <dgm:spPr/>
      <dgm:t>
        <a:bodyPr/>
        <a:lstStyle/>
        <a:p>
          <a:endParaRPr lang="en-US"/>
        </a:p>
      </dgm:t>
    </dgm:pt>
    <dgm:pt modelId="{43814E35-368A-423D-A9E4-66D81F5DC257}" type="sibTrans" cxnId="{D0D09B62-5F82-40AA-9BB8-3B1A9867C3F3}">
      <dgm:prSet/>
      <dgm:spPr/>
      <dgm:t>
        <a:bodyPr/>
        <a:lstStyle/>
        <a:p>
          <a:endParaRPr lang="en-US"/>
        </a:p>
      </dgm:t>
    </dgm:pt>
    <dgm:pt modelId="{E1E1A355-34D1-46E0-B6EC-9DA6DA936A61}" type="pres">
      <dgm:prSet presAssocID="{1A8B3AAC-51C7-4BEB-B477-B213EB385243}" presName="Name0" presStyleCnt="0">
        <dgm:presLayoutVars>
          <dgm:dir/>
          <dgm:animLvl val="lvl"/>
          <dgm:resizeHandles val="exact"/>
        </dgm:presLayoutVars>
      </dgm:prSet>
      <dgm:spPr/>
    </dgm:pt>
    <dgm:pt modelId="{21CF3CA9-E4F1-4EB8-B2D3-541767F049A3}" type="pres">
      <dgm:prSet presAssocID="{0CDDA0BC-BC15-4CAA-8BEE-1E13416D8441}" presName="boxAndChildren" presStyleCnt="0"/>
      <dgm:spPr/>
    </dgm:pt>
    <dgm:pt modelId="{E2305701-EAA2-45D9-BDFA-8EAC691D5704}" type="pres">
      <dgm:prSet presAssocID="{0CDDA0BC-BC15-4CAA-8BEE-1E13416D8441}" presName="parentTextBox" presStyleLbl="node1" presStyleIdx="0" presStyleCnt="2"/>
      <dgm:spPr/>
    </dgm:pt>
    <dgm:pt modelId="{8488C566-EE28-4434-9B62-DD76F6B2E2A0}" type="pres">
      <dgm:prSet presAssocID="{EF343FEF-76A8-47B4-9663-B2C55F4F7E07}" presName="sp" presStyleCnt="0"/>
      <dgm:spPr/>
    </dgm:pt>
    <dgm:pt modelId="{630852B5-4FF4-4745-9669-F1D97130888D}" type="pres">
      <dgm:prSet presAssocID="{A76F8D17-F7D0-44E5-9C19-2026AFC3760B}" presName="arrowAndChildren" presStyleCnt="0"/>
      <dgm:spPr/>
    </dgm:pt>
    <dgm:pt modelId="{2FF45EF7-388E-4553-B034-C1E8E8891ECE}" type="pres">
      <dgm:prSet presAssocID="{A76F8D17-F7D0-44E5-9C19-2026AFC3760B}" presName="parentTextArrow" presStyleLbl="node1" presStyleIdx="1" presStyleCnt="2"/>
      <dgm:spPr/>
    </dgm:pt>
  </dgm:ptLst>
  <dgm:cxnLst>
    <dgm:cxn modelId="{59DC3B0D-F0B1-4D84-B607-C1C17416AD60}" type="presOf" srcId="{A76F8D17-F7D0-44E5-9C19-2026AFC3760B}" destId="{2FF45EF7-388E-4553-B034-C1E8E8891ECE}" srcOrd="0" destOrd="0" presId="urn:microsoft.com/office/officeart/2005/8/layout/process4"/>
    <dgm:cxn modelId="{D0D09B62-5F82-40AA-9BB8-3B1A9867C3F3}" srcId="{1A8B3AAC-51C7-4BEB-B477-B213EB385243}" destId="{0CDDA0BC-BC15-4CAA-8BEE-1E13416D8441}" srcOrd="1" destOrd="0" parTransId="{2AAF17BC-3350-4557-8396-118E887925B4}" sibTransId="{43814E35-368A-423D-A9E4-66D81F5DC257}"/>
    <dgm:cxn modelId="{142C7EA5-E87A-41FA-BB61-A6905DCCFDC7}" srcId="{1A8B3AAC-51C7-4BEB-B477-B213EB385243}" destId="{A76F8D17-F7D0-44E5-9C19-2026AFC3760B}" srcOrd="0" destOrd="0" parTransId="{57EFAFD2-D583-47D9-8A09-A0151E5C37F5}" sibTransId="{EF343FEF-76A8-47B4-9663-B2C55F4F7E07}"/>
    <dgm:cxn modelId="{A21ECDA6-7CBB-4CB0-88E9-DA88459723FD}" type="presOf" srcId="{1A8B3AAC-51C7-4BEB-B477-B213EB385243}" destId="{E1E1A355-34D1-46E0-B6EC-9DA6DA936A61}" srcOrd="0" destOrd="0" presId="urn:microsoft.com/office/officeart/2005/8/layout/process4"/>
    <dgm:cxn modelId="{C857D1FF-7AC0-45E9-9F5D-342D82F90BB4}" type="presOf" srcId="{0CDDA0BC-BC15-4CAA-8BEE-1E13416D8441}" destId="{E2305701-EAA2-45D9-BDFA-8EAC691D5704}" srcOrd="0" destOrd="0" presId="urn:microsoft.com/office/officeart/2005/8/layout/process4"/>
    <dgm:cxn modelId="{C13CA351-710F-4E10-BFC6-D0F699364B6C}" type="presParOf" srcId="{E1E1A355-34D1-46E0-B6EC-9DA6DA936A61}" destId="{21CF3CA9-E4F1-4EB8-B2D3-541767F049A3}" srcOrd="0" destOrd="0" presId="urn:microsoft.com/office/officeart/2005/8/layout/process4"/>
    <dgm:cxn modelId="{6BFD5A19-CC6B-4256-9023-260AEC157DFD}" type="presParOf" srcId="{21CF3CA9-E4F1-4EB8-B2D3-541767F049A3}" destId="{E2305701-EAA2-45D9-BDFA-8EAC691D5704}" srcOrd="0" destOrd="0" presId="urn:microsoft.com/office/officeart/2005/8/layout/process4"/>
    <dgm:cxn modelId="{55A55EA0-CC17-4477-AD61-F1E748B32740}" type="presParOf" srcId="{E1E1A355-34D1-46E0-B6EC-9DA6DA936A61}" destId="{8488C566-EE28-4434-9B62-DD76F6B2E2A0}" srcOrd="1" destOrd="0" presId="urn:microsoft.com/office/officeart/2005/8/layout/process4"/>
    <dgm:cxn modelId="{6A7334D8-9A69-4D5C-AA53-77063A145486}" type="presParOf" srcId="{E1E1A355-34D1-46E0-B6EC-9DA6DA936A61}" destId="{630852B5-4FF4-4745-9669-F1D97130888D}" srcOrd="2" destOrd="0" presId="urn:microsoft.com/office/officeart/2005/8/layout/process4"/>
    <dgm:cxn modelId="{5950C34C-50D7-41FA-811C-2656BCAE9125}" type="presParOf" srcId="{630852B5-4FF4-4745-9669-F1D97130888D}" destId="{2FF45EF7-388E-4553-B034-C1E8E8891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56BDE-476C-4DCE-AA92-8A4179011D90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EF2E0-1742-4D68-9F71-3FE3FD2275B2}">
      <dgm:prSet/>
      <dgm:spPr>
        <a:solidFill>
          <a:srgbClr val="55984A"/>
        </a:solidFill>
      </dgm:spPr>
      <dgm:t>
        <a:bodyPr/>
        <a:lstStyle/>
        <a:p>
          <a:r>
            <a:rPr lang="hu-HU"/>
            <a:t>Német nyelv/ az osztrák német nyelv/ idegennyelv tanulása</a:t>
          </a:r>
          <a:endParaRPr lang="en-US"/>
        </a:p>
      </dgm:t>
    </dgm:pt>
    <dgm:pt modelId="{2DE96F8A-8327-41D7-B7A5-DAB12A0F4227}" type="parTrans" cxnId="{C778DC5B-05A7-480E-9FD3-F0A37B1BFBD8}">
      <dgm:prSet/>
      <dgm:spPr/>
      <dgm:t>
        <a:bodyPr/>
        <a:lstStyle/>
        <a:p>
          <a:endParaRPr lang="en-US"/>
        </a:p>
      </dgm:t>
    </dgm:pt>
    <dgm:pt modelId="{F7CCE754-3741-4782-A560-EC10331F56F5}" type="sibTrans" cxnId="{C778DC5B-05A7-480E-9FD3-F0A37B1BFBD8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FBC97DD8-6083-414D-84C8-627F6DC4B6FA}">
      <dgm:prSet/>
      <dgm:spPr>
        <a:solidFill>
          <a:srgbClr val="55984A"/>
        </a:solidFill>
      </dgm:spPr>
      <dgm:t>
        <a:bodyPr/>
        <a:lstStyle/>
        <a:p>
          <a:r>
            <a:rPr lang="hu-HU"/>
            <a:t>Az iskola az életre készít fel</a:t>
          </a:r>
          <a:endParaRPr lang="en-US"/>
        </a:p>
      </dgm:t>
    </dgm:pt>
    <dgm:pt modelId="{67558599-DC25-4C88-9DCA-88315C2AE441}" type="parTrans" cxnId="{8FA1DAF6-CB28-499A-B472-76AB74545DAB}">
      <dgm:prSet/>
      <dgm:spPr/>
      <dgm:t>
        <a:bodyPr/>
        <a:lstStyle/>
        <a:p>
          <a:endParaRPr lang="en-US"/>
        </a:p>
      </dgm:t>
    </dgm:pt>
    <dgm:pt modelId="{6B874B5A-ABB8-45A0-91C6-750A9A312C84}" type="sibTrans" cxnId="{8FA1DAF6-CB28-499A-B472-76AB74545DA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D7DDA1C2-7576-4E53-B1C0-7FEB0CCD1135}">
      <dgm:prSet/>
      <dgm:spPr>
        <a:solidFill>
          <a:srgbClr val="55984A"/>
        </a:solidFill>
      </dgm:spPr>
      <dgm:t>
        <a:bodyPr/>
        <a:lstStyle/>
        <a:p>
          <a:r>
            <a:rPr lang="hu-HU"/>
            <a:t>Osztrák iskola végzettség megszerzése </a:t>
          </a:r>
          <a:endParaRPr lang="en-US"/>
        </a:p>
      </dgm:t>
    </dgm:pt>
    <dgm:pt modelId="{3BAD4C96-492F-4A78-8B6F-D86CF0FB822E}" type="parTrans" cxnId="{B997E7C3-5F34-403C-870D-AE376059B12B}">
      <dgm:prSet/>
      <dgm:spPr/>
      <dgm:t>
        <a:bodyPr/>
        <a:lstStyle/>
        <a:p>
          <a:endParaRPr lang="en-US"/>
        </a:p>
      </dgm:t>
    </dgm:pt>
    <dgm:pt modelId="{9880B40A-D245-4E46-8C81-9376158F7ED7}" type="sibTrans" cxnId="{B997E7C3-5F34-403C-870D-AE376059B12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F54CB364-9286-45AB-97D7-828695B4A04A}">
      <dgm:prSet/>
      <dgm:spPr>
        <a:solidFill>
          <a:srgbClr val="55984A"/>
        </a:solidFill>
      </dgm:spPr>
      <dgm:t>
        <a:bodyPr/>
        <a:lstStyle/>
        <a:p>
          <a:r>
            <a:rPr lang="hu-HU"/>
            <a:t>Munkavállalás Ausztriában</a:t>
          </a:r>
          <a:endParaRPr lang="en-US"/>
        </a:p>
      </dgm:t>
    </dgm:pt>
    <dgm:pt modelId="{47983B5A-1B0D-4FBA-A4B1-10B5758F173C}" type="parTrans" cxnId="{0035DEE5-5E17-4057-9E88-51C077EF8ED7}">
      <dgm:prSet/>
      <dgm:spPr/>
      <dgm:t>
        <a:bodyPr/>
        <a:lstStyle/>
        <a:p>
          <a:endParaRPr lang="en-US"/>
        </a:p>
      </dgm:t>
    </dgm:pt>
    <dgm:pt modelId="{363A2AD8-6CC6-49AC-8D72-9E833A074384}" type="sibTrans" cxnId="{0035DEE5-5E17-4057-9E88-51C077EF8ED7}">
      <dgm:prSet/>
      <dgm:spPr/>
      <dgm:t>
        <a:bodyPr/>
        <a:lstStyle/>
        <a:p>
          <a:endParaRPr lang="en-US"/>
        </a:p>
      </dgm:t>
    </dgm:pt>
    <dgm:pt modelId="{E959591E-EC56-44F2-BF8E-980A79924B38}" type="pres">
      <dgm:prSet presAssocID="{50756BDE-476C-4DCE-AA92-8A4179011D90}" presName="outerComposite" presStyleCnt="0">
        <dgm:presLayoutVars>
          <dgm:chMax val="5"/>
          <dgm:dir/>
          <dgm:resizeHandles val="exact"/>
        </dgm:presLayoutVars>
      </dgm:prSet>
      <dgm:spPr/>
    </dgm:pt>
    <dgm:pt modelId="{AAB9717F-A733-467C-BC92-7F855969FCDA}" type="pres">
      <dgm:prSet presAssocID="{50756BDE-476C-4DCE-AA92-8A4179011D90}" presName="dummyMaxCanvas" presStyleCnt="0">
        <dgm:presLayoutVars/>
      </dgm:prSet>
      <dgm:spPr/>
    </dgm:pt>
    <dgm:pt modelId="{51D95306-DA20-4C5E-A309-08C472E0947D}" type="pres">
      <dgm:prSet presAssocID="{50756BDE-476C-4DCE-AA92-8A4179011D90}" presName="FourNodes_1" presStyleLbl="node1" presStyleIdx="0" presStyleCnt="4">
        <dgm:presLayoutVars>
          <dgm:bulletEnabled val="1"/>
        </dgm:presLayoutVars>
      </dgm:prSet>
      <dgm:spPr/>
    </dgm:pt>
    <dgm:pt modelId="{6D99C1FE-C996-42AB-97B5-4DA387627AF1}" type="pres">
      <dgm:prSet presAssocID="{50756BDE-476C-4DCE-AA92-8A4179011D90}" presName="FourNodes_2" presStyleLbl="node1" presStyleIdx="1" presStyleCnt="4">
        <dgm:presLayoutVars>
          <dgm:bulletEnabled val="1"/>
        </dgm:presLayoutVars>
      </dgm:prSet>
      <dgm:spPr/>
    </dgm:pt>
    <dgm:pt modelId="{296CD941-9700-446C-8882-7ACD42182A8D}" type="pres">
      <dgm:prSet presAssocID="{50756BDE-476C-4DCE-AA92-8A4179011D90}" presName="FourNodes_3" presStyleLbl="node1" presStyleIdx="2" presStyleCnt="4">
        <dgm:presLayoutVars>
          <dgm:bulletEnabled val="1"/>
        </dgm:presLayoutVars>
      </dgm:prSet>
      <dgm:spPr/>
    </dgm:pt>
    <dgm:pt modelId="{742ED808-153D-495B-A0C7-BCB4C41773D8}" type="pres">
      <dgm:prSet presAssocID="{50756BDE-476C-4DCE-AA92-8A4179011D90}" presName="FourNodes_4" presStyleLbl="node1" presStyleIdx="3" presStyleCnt="4">
        <dgm:presLayoutVars>
          <dgm:bulletEnabled val="1"/>
        </dgm:presLayoutVars>
      </dgm:prSet>
      <dgm:spPr/>
    </dgm:pt>
    <dgm:pt modelId="{E4626AB5-2CB5-4CF8-8FAD-8F871C7B1717}" type="pres">
      <dgm:prSet presAssocID="{50756BDE-476C-4DCE-AA92-8A4179011D90}" presName="FourConn_1-2" presStyleLbl="fgAccFollowNode1" presStyleIdx="0" presStyleCnt="3">
        <dgm:presLayoutVars>
          <dgm:bulletEnabled val="1"/>
        </dgm:presLayoutVars>
      </dgm:prSet>
      <dgm:spPr/>
    </dgm:pt>
    <dgm:pt modelId="{0FCCAE0A-1FDE-4ACD-89CD-AF3F173E12DB}" type="pres">
      <dgm:prSet presAssocID="{50756BDE-476C-4DCE-AA92-8A4179011D90}" presName="FourConn_2-3" presStyleLbl="fgAccFollowNode1" presStyleIdx="1" presStyleCnt="3">
        <dgm:presLayoutVars>
          <dgm:bulletEnabled val="1"/>
        </dgm:presLayoutVars>
      </dgm:prSet>
      <dgm:spPr/>
    </dgm:pt>
    <dgm:pt modelId="{AD4DC6FA-3413-419A-BC9B-8032F2B1B57A}" type="pres">
      <dgm:prSet presAssocID="{50756BDE-476C-4DCE-AA92-8A4179011D90}" presName="FourConn_3-4" presStyleLbl="fgAccFollowNode1" presStyleIdx="2" presStyleCnt="3">
        <dgm:presLayoutVars>
          <dgm:bulletEnabled val="1"/>
        </dgm:presLayoutVars>
      </dgm:prSet>
      <dgm:spPr/>
    </dgm:pt>
    <dgm:pt modelId="{D07D2371-A471-48E8-B223-C74ED9CDE44C}" type="pres">
      <dgm:prSet presAssocID="{50756BDE-476C-4DCE-AA92-8A4179011D90}" presName="FourNodes_1_text" presStyleLbl="node1" presStyleIdx="3" presStyleCnt="4">
        <dgm:presLayoutVars>
          <dgm:bulletEnabled val="1"/>
        </dgm:presLayoutVars>
      </dgm:prSet>
      <dgm:spPr/>
    </dgm:pt>
    <dgm:pt modelId="{59084719-FD41-4B09-AC19-EEE4BC2050BB}" type="pres">
      <dgm:prSet presAssocID="{50756BDE-476C-4DCE-AA92-8A4179011D90}" presName="FourNodes_2_text" presStyleLbl="node1" presStyleIdx="3" presStyleCnt="4">
        <dgm:presLayoutVars>
          <dgm:bulletEnabled val="1"/>
        </dgm:presLayoutVars>
      </dgm:prSet>
      <dgm:spPr/>
    </dgm:pt>
    <dgm:pt modelId="{1BC15E5F-1D1A-4F01-9A9C-60FD1CFF9A38}" type="pres">
      <dgm:prSet presAssocID="{50756BDE-476C-4DCE-AA92-8A4179011D90}" presName="FourNodes_3_text" presStyleLbl="node1" presStyleIdx="3" presStyleCnt="4">
        <dgm:presLayoutVars>
          <dgm:bulletEnabled val="1"/>
        </dgm:presLayoutVars>
      </dgm:prSet>
      <dgm:spPr/>
    </dgm:pt>
    <dgm:pt modelId="{E87C354D-1250-4559-A5C1-0CBEA4ADB1FB}" type="pres">
      <dgm:prSet presAssocID="{50756BDE-476C-4DCE-AA92-8A4179011D9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658B23E-3DDD-4914-A357-25D5A1229A69}" type="presOf" srcId="{50756BDE-476C-4DCE-AA92-8A4179011D90}" destId="{E959591E-EC56-44F2-BF8E-980A79924B38}" srcOrd="0" destOrd="0" presId="urn:microsoft.com/office/officeart/2005/8/layout/vProcess5"/>
    <dgm:cxn modelId="{B931025B-A41B-4552-8147-BB376797B3C9}" type="presOf" srcId="{0CAEF2E0-1742-4D68-9F71-3FE3FD2275B2}" destId="{51D95306-DA20-4C5E-A309-08C472E0947D}" srcOrd="0" destOrd="0" presId="urn:microsoft.com/office/officeart/2005/8/layout/vProcess5"/>
    <dgm:cxn modelId="{C778DC5B-05A7-480E-9FD3-F0A37B1BFBD8}" srcId="{50756BDE-476C-4DCE-AA92-8A4179011D90}" destId="{0CAEF2E0-1742-4D68-9F71-3FE3FD2275B2}" srcOrd="0" destOrd="0" parTransId="{2DE96F8A-8327-41D7-B7A5-DAB12A0F4227}" sibTransId="{F7CCE754-3741-4782-A560-EC10331F56F5}"/>
    <dgm:cxn modelId="{B9681269-C621-45F5-9973-D7A00049FDB5}" type="presOf" srcId="{F54CB364-9286-45AB-97D7-828695B4A04A}" destId="{E87C354D-1250-4559-A5C1-0CBEA4ADB1FB}" srcOrd="1" destOrd="0" presId="urn:microsoft.com/office/officeart/2005/8/layout/vProcess5"/>
    <dgm:cxn modelId="{F41DB86C-121E-4F96-BB1B-D3BC8B86A823}" type="presOf" srcId="{9880B40A-D245-4E46-8C81-9376158F7ED7}" destId="{AD4DC6FA-3413-419A-BC9B-8032F2B1B57A}" srcOrd="0" destOrd="0" presId="urn:microsoft.com/office/officeart/2005/8/layout/vProcess5"/>
    <dgm:cxn modelId="{F296F972-DD56-4013-81E6-A960235FD824}" type="presOf" srcId="{FBC97DD8-6083-414D-84C8-627F6DC4B6FA}" destId="{59084719-FD41-4B09-AC19-EEE4BC2050BB}" srcOrd="1" destOrd="0" presId="urn:microsoft.com/office/officeart/2005/8/layout/vProcess5"/>
    <dgm:cxn modelId="{965AF975-E847-4FEA-A9E6-E83DEBAC8B9D}" type="presOf" srcId="{F54CB364-9286-45AB-97D7-828695B4A04A}" destId="{742ED808-153D-495B-A0C7-BCB4C41773D8}" srcOrd="0" destOrd="0" presId="urn:microsoft.com/office/officeart/2005/8/layout/vProcess5"/>
    <dgm:cxn modelId="{C0C0A696-5AA2-4C1E-B22B-C3992BED664B}" type="presOf" srcId="{6B874B5A-ABB8-45A0-91C6-750A9A312C84}" destId="{0FCCAE0A-1FDE-4ACD-89CD-AF3F173E12DB}" srcOrd="0" destOrd="0" presId="urn:microsoft.com/office/officeart/2005/8/layout/vProcess5"/>
    <dgm:cxn modelId="{0E127EAD-85B6-4FA6-BE71-B48E8E1FC660}" type="presOf" srcId="{0CAEF2E0-1742-4D68-9F71-3FE3FD2275B2}" destId="{D07D2371-A471-48E8-B223-C74ED9CDE44C}" srcOrd="1" destOrd="0" presId="urn:microsoft.com/office/officeart/2005/8/layout/vProcess5"/>
    <dgm:cxn modelId="{518ADFAF-4604-4D3E-9516-CE3FEB35B2DC}" type="presOf" srcId="{F7CCE754-3741-4782-A560-EC10331F56F5}" destId="{E4626AB5-2CB5-4CF8-8FAD-8F871C7B1717}" srcOrd="0" destOrd="0" presId="urn:microsoft.com/office/officeart/2005/8/layout/vProcess5"/>
    <dgm:cxn modelId="{71427EC0-A343-45D5-A50F-63084E5C52E0}" type="presOf" srcId="{FBC97DD8-6083-414D-84C8-627F6DC4B6FA}" destId="{6D99C1FE-C996-42AB-97B5-4DA387627AF1}" srcOrd="0" destOrd="0" presId="urn:microsoft.com/office/officeart/2005/8/layout/vProcess5"/>
    <dgm:cxn modelId="{85C957C1-AA40-4FF2-805A-1D708F23C9FD}" type="presOf" srcId="{D7DDA1C2-7576-4E53-B1C0-7FEB0CCD1135}" destId="{1BC15E5F-1D1A-4F01-9A9C-60FD1CFF9A38}" srcOrd="1" destOrd="0" presId="urn:microsoft.com/office/officeart/2005/8/layout/vProcess5"/>
    <dgm:cxn modelId="{B997E7C3-5F34-403C-870D-AE376059B12B}" srcId="{50756BDE-476C-4DCE-AA92-8A4179011D90}" destId="{D7DDA1C2-7576-4E53-B1C0-7FEB0CCD1135}" srcOrd="2" destOrd="0" parTransId="{3BAD4C96-492F-4A78-8B6F-D86CF0FB822E}" sibTransId="{9880B40A-D245-4E46-8C81-9376158F7ED7}"/>
    <dgm:cxn modelId="{0035DEE5-5E17-4057-9E88-51C077EF8ED7}" srcId="{50756BDE-476C-4DCE-AA92-8A4179011D90}" destId="{F54CB364-9286-45AB-97D7-828695B4A04A}" srcOrd="3" destOrd="0" parTransId="{47983B5A-1B0D-4FBA-A4B1-10B5758F173C}" sibTransId="{363A2AD8-6CC6-49AC-8D72-9E833A074384}"/>
    <dgm:cxn modelId="{8FA1DAF6-CB28-499A-B472-76AB74545DAB}" srcId="{50756BDE-476C-4DCE-AA92-8A4179011D90}" destId="{FBC97DD8-6083-414D-84C8-627F6DC4B6FA}" srcOrd="1" destOrd="0" parTransId="{67558599-DC25-4C88-9DCA-88315C2AE441}" sibTransId="{6B874B5A-ABB8-45A0-91C6-750A9A312C84}"/>
    <dgm:cxn modelId="{8AC164FD-8B78-45B9-967D-F694D4CFE660}" type="presOf" srcId="{D7DDA1C2-7576-4E53-B1C0-7FEB0CCD1135}" destId="{296CD941-9700-446C-8882-7ACD42182A8D}" srcOrd="0" destOrd="0" presId="urn:microsoft.com/office/officeart/2005/8/layout/vProcess5"/>
    <dgm:cxn modelId="{2E6A7090-2DD7-4C07-A01C-143B9B606E0E}" type="presParOf" srcId="{E959591E-EC56-44F2-BF8E-980A79924B38}" destId="{AAB9717F-A733-467C-BC92-7F855969FCDA}" srcOrd="0" destOrd="0" presId="urn:microsoft.com/office/officeart/2005/8/layout/vProcess5"/>
    <dgm:cxn modelId="{6D2625D5-71A9-43A2-BB83-EF4C64143A10}" type="presParOf" srcId="{E959591E-EC56-44F2-BF8E-980A79924B38}" destId="{51D95306-DA20-4C5E-A309-08C472E0947D}" srcOrd="1" destOrd="0" presId="urn:microsoft.com/office/officeart/2005/8/layout/vProcess5"/>
    <dgm:cxn modelId="{C7F26BFE-4968-4C45-BC6A-0F5D09C4355C}" type="presParOf" srcId="{E959591E-EC56-44F2-BF8E-980A79924B38}" destId="{6D99C1FE-C996-42AB-97B5-4DA387627AF1}" srcOrd="2" destOrd="0" presId="urn:microsoft.com/office/officeart/2005/8/layout/vProcess5"/>
    <dgm:cxn modelId="{13B86F06-8392-4813-B9B1-FD77E384FF9C}" type="presParOf" srcId="{E959591E-EC56-44F2-BF8E-980A79924B38}" destId="{296CD941-9700-446C-8882-7ACD42182A8D}" srcOrd="3" destOrd="0" presId="urn:microsoft.com/office/officeart/2005/8/layout/vProcess5"/>
    <dgm:cxn modelId="{644710C3-6023-4181-8C01-6E3FE30B5AD2}" type="presParOf" srcId="{E959591E-EC56-44F2-BF8E-980A79924B38}" destId="{742ED808-153D-495B-A0C7-BCB4C41773D8}" srcOrd="4" destOrd="0" presId="urn:microsoft.com/office/officeart/2005/8/layout/vProcess5"/>
    <dgm:cxn modelId="{3155FEE2-BC28-4BD0-AD89-8B398862303C}" type="presParOf" srcId="{E959591E-EC56-44F2-BF8E-980A79924B38}" destId="{E4626AB5-2CB5-4CF8-8FAD-8F871C7B1717}" srcOrd="5" destOrd="0" presId="urn:microsoft.com/office/officeart/2005/8/layout/vProcess5"/>
    <dgm:cxn modelId="{8001CB01-A69B-49CF-9325-C3D7A15B5F74}" type="presParOf" srcId="{E959591E-EC56-44F2-BF8E-980A79924B38}" destId="{0FCCAE0A-1FDE-4ACD-89CD-AF3F173E12DB}" srcOrd="6" destOrd="0" presId="urn:microsoft.com/office/officeart/2005/8/layout/vProcess5"/>
    <dgm:cxn modelId="{0FE88841-B990-4DEC-B57B-1B10EB2C1E76}" type="presParOf" srcId="{E959591E-EC56-44F2-BF8E-980A79924B38}" destId="{AD4DC6FA-3413-419A-BC9B-8032F2B1B57A}" srcOrd="7" destOrd="0" presId="urn:microsoft.com/office/officeart/2005/8/layout/vProcess5"/>
    <dgm:cxn modelId="{E00951D2-17AF-4AA1-BAEE-EC61C9518FC6}" type="presParOf" srcId="{E959591E-EC56-44F2-BF8E-980A79924B38}" destId="{D07D2371-A471-48E8-B223-C74ED9CDE44C}" srcOrd="8" destOrd="0" presId="urn:microsoft.com/office/officeart/2005/8/layout/vProcess5"/>
    <dgm:cxn modelId="{4DAE7DE3-56B7-413A-9172-513846470F8E}" type="presParOf" srcId="{E959591E-EC56-44F2-BF8E-980A79924B38}" destId="{59084719-FD41-4B09-AC19-EEE4BC2050BB}" srcOrd="9" destOrd="0" presId="urn:microsoft.com/office/officeart/2005/8/layout/vProcess5"/>
    <dgm:cxn modelId="{FBA67DFF-461A-41C3-B6C9-79E4ABC2B681}" type="presParOf" srcId="{E959591E-EC56-44F2-BF8E-980A79924B38}" destId="{1BC15E5F-1D1A-4F01-9A9C-60FD1CFF9A38}" srcOrd="10" destOrd="0" presId="urn:microsoft.com/office/officeart/2005/8/layout/vProcess5"/>
    <dgm:cxn modelId="{4A9965DF-D44D-4786-8E33-3BE5E803ABC7}" type="presParOf" srcId="{E959591E-EC56-44F2-BF8E-980A79924B38}" destId="{E87C354D-1250-4559-A5C1-0CBEA4ADB1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CCC392-085B-441B-8300-C0E9702419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AE169-4DAF-4B38-97B2-E78F256D7A3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/>
            <a:t>Mikor beszélhetünk kétnyelvűségről?	</a:t>
          </a:r>
          <a:endParaRPr lang="en-US" dirty="0"/>
        </a:p>
      </dgm:t>
    </dgm:pt>
    <dgm:pt modelId="{37E1A9C8-F0BA-4D5F-89A0-0296C1377A68}" type="parTrans" cxnId="{0DEA93EA-1392-4345-94F2-7C318032395B}">
      <dgm:prSet/>
      <dgm:spPr/>
      <dgm:t>
        <a:bodyPr/>
        <a:lstStyle/>
        <a:p>
          <a:endParaRPr lang="en-US"/>
        </a:p>
      </dgm:t>
    </dgm:pt>
    <dgm:pt modelId="{F22180C0-49D0-439E-81CD-9FF100F69246}" type="sibTrans" cxnId="{0DEA93EA-1392-4345-94F2-7C318032395B}">
      <dgm:prSet/>
      <dgm:spPr/>
      <dgm:t>
        <a:bodyPr/>
        <a:lstStyle/>
        <a:p>
          <a:endParaRPr lang="en-US"/>
        </a:p>
      </dgm:t>
    </dgm:pt>
    <dgm:pt modelId="{21752F49-3BE3-4360-9A76-97E7DF6E4141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Egy személy kettő vagy több nyelvet a mindennapi életben rendszeresen felváltva használ (Grosjean, 1992).</a:t>
          </a:r>
          <a:endParaRPr lang="en-US"/>
        </a:p>
      </dgm:t>
    </dgm:pt>
    <dgm:pt modelId="{42F5CCF0-B97F-4687-87EB-D001B0643C0E}" type="parTrans" cxnId="{79355EB7-72AC-4D76-A35E-15EAACB93137}">
      <dgm:prSet/>
      <dgm:spPr/>
      <dgm:t>
        <a:bodyPr/>
        <a:lstStyle/>
        <a:p>
          <a:endParaRPr lang="en-US"/>
        </a:p>
      </dgm:t>
    </dgm:pt>
    <dgm:pt modelId="{0F00326A-FBE3-438A-9FFA-28902D9952F5}" type="sibTrans" cxnId="{79355EB7-72AC-4D76-A35E-15EAACB93137}">
      <dgm:prSet/>
      <dgm:spPr/>
      <dgm:t>
        <a:bodyPr/>
        <a:lstStyle/>
        <a:p>
          <a:endParaRPr lang="en-US"/>
        </a:p>
      </dgm:t>
    </dgm:pt>
    <dgm:pt modelId="{8A63D8C7-C737-4DAB-B526-F72A5844BD5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/>
            <a:t>A kétnyelvűség típusai a második nyelv elsajátításának ideje szerint</a:t>
          </a:r>
          <a:endParaRPr lang="en-US"/>
        </a:p>
      </dgm:t>
    </dgm:pt>
    <dgm:pt modelId="{352C83CE-74D7-479A-91A6-278779C804F7}" type="parTrans" cxnId="{C029E326-83B9-4A75-BDB3-06A65392D78B}">
      <dgm:prSet/>
      <dgm:spPr/>
      <dgm:t>
        <a:bodyPr/>
        <a:lstStyle/>
        <a:p>
          <a:endParaRPr lang="en-US"/>
        </a:p>
      </dgm:t>
    </dgm:pt>
    <dgm:pt modelId="{D0602138-3658-413F-91FA-BFD40406B19B}" type="sibTrans" cxnId="{C029E326-83B9-4A75-BDB3-06A65392D78B}">
      <dgm:prSet/>
      <dgm:spPr/>
      <dgm:t>
        <a:bodyPr/>
        <a:lstStyle/>
        <a:p>
          <a:endParaRPr lang="en-US"/>
        </a:p>
      </dgm:t>
    </dgm:pt>
    <dgm:pt modelId="{32298AE3-1E18-48CA-B300-18C867513E61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Korai kétnyelvűség – a második nyelv elsajátítása a pubertás kor előtt</a:t>
          </a:r>
          <a:endParaRPr lang="en-US"/>
        </a:p>
      </dgm:t>
    </dgm:pt>
    <dgm:pt modelId="{912D2188-B8B0-43EC-87A7-20640626A8BB}" type="parTrans" cxnId="{37E39746-18E5-469B-8E0D-E242F8E00255}">
      <dgm:prSet/>
      <dgm:spPr/>
      <dgm:t>
        <a:bodyPr/>
        <a:lstStyle/>
        <a:p>
          <a:endParaRPr lang="en-US"/>
        </a:p>
      </dgm:t>
    </dgm:pt>
    <dgm:pt modelId="{51A7D791-1378-4F84-B68A-420DF5B63013}" type="sibTrans" cxnId="{37E39746-18E5-469B-8E0D-E242F8E00255}">
      <dgm:prSet/>
      <dgm:spPr/>
      <dgm:t>
        <a:bodyPr/>
        <a:lstStyle/>
        <a:p>
          <a:endParaRPr lang="en-US"/>
        </a:p>
      </dgm:t>
    </dgm:pt>
    <dgm:pt modelId="{4D4B3301-E963-47A1-B2A2-9BF458E86242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Kétnyelvű elsőnyelvelsajátítás (1. hónap végéig)</a:t>
          </a:r>
          <a:endParaRPr lang="en-US"/>
        </a:p>
      </dgm:t>
    </dgm:pt>
    <dgm:pt modelId="{A3B544BB-926F-471C-B546-A8E0BDCFC75D}" type="parTrans" cxnId="{D396B789-1C91-4F5D-BD93-AC161AEF672E}">
      <dgm:prSet/>
      <dgm:spPr/>
      <dgm:t>
        <a:bodyPr/>
        <a:lstStyle/>
        <a:p>
          <a:endParaRPr lang="en-US"/>
        </a:p>
      </dgm:t>
    </dgm:pt>
    <dgm:pt modelId="{88E5FCF5-7F3B-45CB-A39B-BB7DEB853CE3}" type="sibTrans" cxnId="{D396B789-1C91-4F5D-BD93-AC161AEF672E}">
      <dgm:prSet/>
      <dgm:spPr/>
      <dgm:t>
        <a:bodyPr/>
        <a:lstStyle/>
        <a:p>
          <a:endParaRPr lang="en-US"/>
        </a:p>
      </dgm:t>
    </dgm:pt>
    <dgm:pt modelId="{99DABCCB-8ADB-4B02-8EF8-683FEAC02DFC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Kétnyelvű másodiknyelvelsajátítás (1. hónap – 1. életév között)</a:t>
          </a:r>
          <a:endParaRPr lang="en-US"/>
        </a:p>
      </dgm:t>
    </dgm:pt>
    <dgm:pt modelId="{1FDD3645-4A73-4694-9DAC-080E68135524}" type="parTrans" cxnId="{737187EB-E12D-42DE-B383-B70DC8ED42AF}">
      <dgm:prSet/>
      <dgm:spPr/>
      <dgm:t>
        <a:bodyPr/>
        <a:lstStyle/>
        <a:p>
          <a:endParaRPr lang="en-US"/>
        </a:p>
      </dgm:t>
    </dgm:pt>
    <dgm:pt modelId="{0B8FCD95-807F-405D-A152-8058C0F2831F}" type="sibTrans" cxnId="{737187EB-E12D-42DE-B383-B70DC8ED42AF}">
      <dgm:prSet/>
      <dgm:spPr/>
      <dgm:t>
        <a:bodyPr/>
        <a:lstStyle/>
        <a:p>
          <a:endParaRPr lang="en-US"/>
        </a:p>
      </dgm:t>
    </dgm:pt>
    <dgm:pt modelId="{1C8D8EC9-45E4-45C7-98C4-C05705DA70A9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Korai másodiknyelvelsajátítás (1. életév – 3. életév között)</a:t>
          </a:r>
          <a:endParaRPr lang="en-US"/>
        </a:p>
      </dgm:t>
    </dgm:pt>
    <dgm:pt modelId="{9BF5473D-0C72-43D2-9289-7E83F6503C3D}" type="parTrans" cxnId="{D69D4177-1A1A-4D2E-A2F3-1DD4A9D204B9}">
      <dgm:prSet/>
      <dgm:spPr/>
      <dgm:t>
        <a:bodyPr/>
        <a:lstStyle/>
        <a:p>
          <a:endParaRPr lang="en-US"/>
        </a:p>
      </dgm:t>
    </dgm:pt>
    <dgm:pt modelId="{7D481ABE-2023-4734-B2C5-1CCDF09EEC23}" type="sibTrans" cxnId="{D69D4177-1A1A-4D2E-A2F3-1DD4A9D204B9}">
      <dgm:prSet/>
      <dgm:spPr/>
      <dgm:t>
        <a:bodyPr/>
        <a:lstStyle/>
        <a:p>
          <a:endParaRPr lang="en-US"/>
        </a:p>
      </dgm:t>
    </dgm:pt>
    <dgm:pt modelId="{FF7A5A9E-D826-46CD-9CBE-86FD388BAEBA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Késői kétnyelvűség – pubertáskor után (12-14 éves kor után)</a:t>
          </a:r>
          <a:endParaRPr lang="en-US"/>
        </a:p>
      </dgm:t>
    </dgm:pt>
    <dgm:pt modelId="{4389AFE1-5927-44A7-B3CB-DCDAB0AFCD6D}" type="parTrans" cxnId="{13FC4A6B-4B28-42E1-961D-53ABE6F7A6FB}">
      <dgm:prSet/>
      <dgm:spPr/>
      <dgm:t>
        <a:bodyPr/>
        <a:lstStyle/>
        <a:p>
          <a:endParaRPr lang="en-US"/>
        </a:p>
      </dgm:t>
    </dgm:pt>
    <dgm:pt modelId="{A03B2746-8D52-4BED-90FC-496801B56C4C}" type="sibTrans" cxnId="{13FC4A6B-4B28-42E1-961D-53ABE6F7A6FB}">
      <dgm:prSet/>
      <dgm:spPr/>
      <dgm:t>
        <a:bodyPr/>
        <a:lstStyle/>
        <a:p>
          <a:endParaRPr lang="en-US"/>
        </a:p>
      </dgm:t>
    </dgm:pt>
    <dgm:pt modelId="{630E5685-E0B8-4814-B4D3-A435BC42721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/>
            <a:t>Típusai a nyelvelsajátítás módja alapján</a:t>
          </a:r>
          <a:endParaRPr lang="en-US" dirty="0"/>
        </a:p>
      </dgm:t>
    </dgm:pt>
    <dgm:pt modelId="{3DF7E1E7-4F52-4E48-BEBE-0AF7CA7463D7}" type="parTrans" cxnId="{C3878F1F-85EE-4B64-92CC-1EAC5ACF3B74}">
      <dgm:prSet/>
      <dgm:spPr/>
      <dgm:t>
        <a:bodyPr/>
        <a:lstStyle/>
        <a:p>
          <a:endParaRPr lang="en-US"/>
        </a:p>
      </dgm:t>
    </dgm:pt>
    <dgm:pt modelId="{44FA575F-7BEB-4428-97AB-419C306D7C23}" type="sibTrans" cxnId="{C3878F1F-85EE-4B64-92CC-1EAC5ACF3B74}">
      <dgm:prSet/>
      <dgm:spPr/>
      <dgm:t>
        <a:bodyPr/>
        <a:lstStyle/>
        <a:p>
          <a:endParaRPr lang="en-US"/>
        </a:p>
      </dgm:t>
    </dgm:pt>
    <dgm:pt modelId="{E373FE1A-22B8-4204-BA8B-EDE73F882C40}">
      <dgm:prSet/>
      <dgm:spPr>
        <a:ln>
          <a:solidFill>
            <a:srgbClr val="B9D531"/>
          </a:solidFill>
        </a:ln>
      </dgm:spPr>
      <dgm:t>
        <a:bodyPr/>
        <a:lstStyle/>
        <a:p>
          <a:r>
            <a:rPr lang="hu-HU"/>
            <a:t>Spontán vagy instrukcionált</a:t>
          </a:r>
          <a:endParaRPr lang="en-US"/>
        </a:p>
      </dgm:t>
    </dgm:pt>
    <dgm:pt modelId="{638FBB8F-4829-4161-A11B-5BB9E05AC7FF}" type="parTrans" cxnId="{EB0704E3-AEE7-4063-BB16-082017096E49}">
      <dgm:prSet/>
      <dgm:spPr/>
      <dgm:t>
        <a:bodyPr/>
        <a:lstStyle/>
        <a:p>
          <a:endParaRPr lang="en-US"/>
        </a:p>
      </dgm:t>
    </dgm:pt>
    <dgm:pt modelId="{FFC56802-8208-4C00-80F2-8FC865B3AAC8}" type="sibTrans" cxnId="{EB0704E3-AEE7-4063-BB16-082017096E49}">
      <dgm:prSet/>
      <dgm:spPr/>
      <dgm:t>
        <a:bodyPr/>
        <a:lstStyle/>
        <a:p>
          <a:endParaRPr lang="en-US"/>
        </a:p>
      </dgm:t>
    </dgm:pt>
    <dgm:pt modelId="{80F168CB-14C7-423F-94FC-517A960D6443}" type="pres">
      <dgm:prSet presAssocID="{E4CCC392-085B-441B-8300-C0E97024191C}" presName="linear" presStyleCnt="0">
        <dgm:presLayoutVars>
          <dgm:dir/>
          <dgm:animLvl val="lvl"/>
          <dgm:resizeHandles val="exact"/>
        </dgm:presLayoutVars>
      </dgm:prSet>
      <dgm:spPr/>
    </dgm:pt>
    <dgm:pt modelId="{B30162FA-1191-4AF0-B5E3-6DF1CED24999}" type="pres">
      <dgm:prSet presAssocID="{920AE169-4DAF-4B38-97B2-E78F256D7A39}" presName="parentLin" presStyleCnt="0"/>
      <dgm:spPr/>
    </dgm:pt>
    <dgm:pt modelId="{C0667B21-2944-4706-951C-4BE425025722}" type="pres">
      <dgm:prSet presAssocID="{920AE169-4DAF-4B38-97B2-E78F256D7A39}" presName="parentLeftMargin" presStyleLbl="node1" presStyleIdx="0" presStyleCnt="3"/>
      <dgm:spPr/>
    </dgm:pt>
    <dgm:pt modelId="{1EC783B2-05C1-4A36-A4A5-9C375DBF6716}" type="pres">
      <dgm:prSet presAssocID="{920AE169-4DAF-4B38-97B2-E78F256D7A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F56FCE-24FB-44DB-81CD-764EA851F78C}" type="pres">
      <dgm:prSet presAssocID="{920AE169-4DAF-4B38-97B2-E78F256D7A39}" presName="negativeSpace" presStyleCnt="0"/>
      <dgm:spPr/>
    </dgm:pt>
    <dgm:pt modelId="{FA7F30E1-1272-43D5-91F2-BEA955CE2881}" type="pres">
      <dgm:prSet presAssocID="{920AE169-4DAF-4B38-97B2-E78F256D7A39}" presName="childText" presStyleLbl="conFgAcc1" presStyleIdx="0" presStyleCnt="3">
        <dgm:presLayoutVars>
          <dgm:bulletEnabled val="1"/>
        </dgm:presLayoutVars>
      </dgm:prSet>
      <dgm:spPr/>
    </dgm:pt>
    <dgm:pt modelId="{6884F494-DA24-4113-BA7B-47B3F64DBB59}" type="pres">
      <dgm:prSet presAssocID="{F22180C0-49D0-439E-81CD-9FF100F69246}" presName="spaceBetweenRectangles" presStyleCnt="0"/>
      <dgm:spPr/>
    </dgm:pt>
    <dgm:pt modelId="{A46DCEED-B69E-48C7-8B8C-661606DCFB97}" type="pres">
      <dgm:prSet presAssocID="{8A63D8C7-C737-4DAB-B526-F72A5844BD54}" presName="parentLin" presStyleCnt="0"/>
      <dgm:spPr/>
    </dgm:pt>
    <dgm:pt modelId="{4328460D-3BD1-4FA7-8F2A-B908E9D72CCF}" type="pres">
      <dgm:prSet presAssocID="{8A63D8C7-C737-4DAB-B526-F72A5844BD54}" presName="parentLeftMargin" presStyleLbl="node1" presStyleIdx="0" presStyleCnt="3"/>
      <dgm:spPr/>
    </dgm:pt>
    <dgm:pt modelId="{D26B51AA-D82F-42DF-9991-A8A6971012DC}" type="pres">
      <dgm:prSet presAssocID="{8A63D8C7-C737-4DAB-B526-F72A5844BD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DA0567-C6B5-4A28-9059-009CFAB230C9}" type="pres">
      <dgm:prSet presAssocID="{8A63D8C7-C737-4DAB-B526-F72A5844BD54}" presName="negativeSpace" presStyleCnt="0"/>
      <dgm:spPr/>
    </dgm:pt>
    <dgm:pt modelId="{F3EAE05E-C1FC-49F6-8DDE-47CE534B6AEB}" type="pres">
      <dgm:prSet presAssocID="{8A63D8C7-C737-4DAB-B526-F72A5844BD54}" presName="childText" presStyleLbl="conFgAcc1" presStyleIdx="1" presStyleCnt="3">
        <dgm:presLayoutVars>
          <dgm:bulletEnabled val="1"/>
        </dgm:presLayoutVars>
      </dgm:prSet>
      <dgm:spPr/>
    </dgm:pt>
    <dgm:pt modelId="{F6175891-D61E-4685-A872-EB5D554EF272}" type="pres">
      <dgm:prSet presAssocID="{D0602138-3658-413F-91FA-BFD40406B19B}" presName="spaceBetweenRectangles" presStyleCnt="0"/>
      <dgm:spPr/>
    </dgm:pt>
    <dgm:pt modelId="{160E3877-4D34-481A-B139-C4DAB4DBA13D}" type="pres">
      <dgm:prSet presAssocID="{630E5685-E0B8-4814-B4D3-A435BC42721D}" presName="parentLin" presStyleCnt="0"/>
      <dgm:spPr/>
    </dgm:pt>
    <dgm:pt modelId="{2B529D01-D435-4E57-A1C6-D5D3677ABE34}" type="pres">
      <dgm:prSet presAssocID="{630E5685-E0B8-4814-B4D3-A435BC42721D}" presName="parentLeftMargin" presStyleLbl="node1" presStyleIdx="1" presStyleCnt="3"/>
      <dgm:spPr/>
    </dgm:pt>
    <dgm:pt modelId="{47192302-CDF7-46A1-A8A6-54DC39D4C0C4}" type="pres">
      <dgm:prSet presAssocID="{630E5685-E0B8-4814-B4D3-A435BC4272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CDA59F-C498-4FFD-A832-744AAB730D85}" type="pres">
      <dgm:prSet presAssocID="{630E5685-E0B8-4814-B4D3-A435BC42721D}" presName="negativeSpace" presStyleCnt="0"/>
      <dgm:spPr/>
    </dgm:pt>
    <dgm:pt modelId="{645CBBB2-E4EF-4A75-84A0-193E47B1B85D}" type="pres">
      <dgm:prSet presAssocID="{630E5685-E0B8-4814-B4D3-A435BC4272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A44E08-0D86-4267-9CEA-A21C5B4C336E}" type="presOf" srcId="{1C8D8EC9-45E4-45C7-98C4-C05705DA70A9}" destId="{F3EAE05E-C1FC-49F6-8DDE-47CE534B6AEB}" srcOrd="0" destOrd="3" presId="urn:microsoft.com/office/officeart/2005/8/layout/list1"/>
    <dgm:cxn modelId="{C3878F1F-85EE-4B64-92CC-1EAC5ACF3B74}" srcId="{E4CCC392-085B-441B-8300-C0E97024191C}" destId="{630E5685-E0B8-4814-B4D3-A435BC42721D}" srcOrd="2" destOrd="0" parTransId="{3DF7E1E7-4F52-4E48-BEBE-0AF7CA7463D7}" sibTransId="{44FA575F-7BEB-4428-97AB-419C306D7C23}"/>
    <dgm:cxn modelId="{C029E326-83B9-4A75-BDB3-06A65392D78B}" srcId="{E4CCC392-085B-441B-8300-C0E97024191C}" destId="{8A63D8C7-C737-4DAB-B526-F72A5844BD54}" srcOrd="1" destOrd="0" parTransId="{352C83CE-74D7-479A-91A6-278779C804F7}" sibTransId="{D0602138-3658-413F-91FA-BFD40406B19B}"/>
    <dgm:cxn modelId="{1960C161-13F3-4726-A18F-008851ED4D3C}" type="presOf" srcId="{32298AE3-1E18-48CA-B300-18C867513E61}" destId="{F3EAE05E-C1FC-49F6-8DDE-47CE534B6AEB}" srcOrd="0" destOrd="0" presId="urn:microsoft.com/office/officeart/2005/8/layout/list1"/>
    <dgm:cxn modelId="{37E39746-18E5-469B-8E0D-E242F8E00255}" srcId="{8A63D8C7-C737-4DAB-B526-F72A5844BD54}" destId="{32298AE3-1E18-48CA-B300-18C867513E61}" srcOrd="0" destOrd="0" parTransId="{912D2188-B8B0-43EC-87A7-20640626A8BB}" sibTransId="{51A7D791-1378-4F84-B68A-420DF5B63013}"/>
    <dgm:cxn modelId="{EBC02369-C26B-4463-8280-2EB442130775}" type="presOf" srcId="{21752F49-3BE3-4360-9A76-97E7DF6E4141}" destId="{FA7F30E1-1272-43D5-91F2-BEA955CE2881}" srcOrd="0" destOrd="0" presId="urn:microsoft.com/office/officeart/2005/8/layout/list1"/>
    <dgm:cxn modelId="{9B4BF469-FC2D-4087-A267-E554CD14041B}" type="presOf" srcId="{8A63D8C7-C737-4DAB-B526-F72A5844BD54}" destId="{D26B51AA-D82F-42DF-9991-A8A6971012DC}" srcOrd="1" destOrd="0" presId="urn:microsoft.com/office/officeart/2005/8/layout/list1"/>
    <dgm:cxn modelId="{13FC4A6B-4B28-42E1-961D-53ABE6F7A6FB}" srcId="{8A63D8C7-C737-4DAB-B526-F72A5844BD54}" destId="{FF7A5A9E-D826-46CD-9CBE-86FD388BAEBA}" srcOrd="1" destOrd="0" parTransId="{4389AFE1-5927-44A7-B3CB-DCDAB0AFCD6D}" sibTransId="{A03B2746-8D52-4BED-90FC-496801B56C4C}"/>
    <dgm:cxn modelId="{808C256C-98EE-4FAD-8022-7EE5E0F79D56}" type="presOf" srcId="{99DABCCB-8ADB-4B02-8EF8-683FEAC02DFC}" destId="{F3EAE05E-C1FC-49F6-8DDE-47CE534B6AEB}" srcOrd="0" destOrd="2" presId="urn:microsoft.com/office/officeart/2005/8/layout/list1"/>
    <dgm:cxn modelId="{8680F54F-A6AB-4853-9697-14BFB8AC9BAA}" type="presOf" srcId="{920AE169-4DAF-4B38-97B2-E78F256D7A39}" destId="{1EC783B2-05C1-4A36-A4A5-9C375DBF6716}" srcOrd="1" destOrd="0" presId="urn:microsoft.com/office/officeart/2005/8/layout/list1"/>
    <dgm:cxn modelId="{CF964570-6FDB-47AF-AD7B-9576AF4F7266}" type="presOf" srcId="{E373FE1A-22B8-4204-BA8B-EDE73F882C40}" destId="{645CBBB2-E4EF-4A75-84A0-193E47B1B85D}" srcOrd="0" destOrd="0" presId="urn:microsoft.com/office/officeart/2005/8/layout/list1"/>
    <dgm:cxn modelId="{EC5B2554-757E-47FF-92A3-6CC078573C39}" type="presOf" srcId="{FF7A5A9E-D826-46CD-9CBE-86FD388BAEBA}" destId="{F3EAE05E-C1FC-49F6-8DDE-47CE534B6AEB}" srcOrd="0" destOrd="4" presId="urn:microsoft.com/office/officeart/2005/8/layout/list1"/>
    <dgm:cxn modelId="{D69D4177-1A1A-4D2E-A2F3-1DD4A9D204B9}" srcId="{32298AE3-1E18-48CA-B300-18C867513E61}" destId="{1C8D8EC9-45E4-45C7-98C4-C05705DA70A9}" srcOrd="2" destOrd="0" parTransId="{9BF5473D-0C72-43D2-9289-7E83F6503C3D}" sibTransId="{7D481ABE-2023-4734-B2C5-1CCDF09EEC23}"/>
    <dgm:cxn modelId="{D396B789-1C91-4F5D-BD93-AC161AEF672E}" srcId="{32298AE3-1E18-48CA-B300-18C867513E61}" destId="{4D4B3301-E963-47A1-B2A2-9BF458E86242}" srcOrd="0" destOrd="0" parTransId="{A3B544BB-926F-471C-B546-A8E0BDCFC75D}" sibTransId="{88E5FCF5-7F3B-45CB-A39B-BB7DEB853CE3}"/>
    <dgm:cxn modelId="{AC28AE93-0B9A-4279-988D-E37689E2AB34}" type="presOf" srcId="{E4CCC392-085B-441B-8300-C0E97024191C}" destId="{80F168CB-14C7-423F-94FC-517A960D6443}" srcOrd="0" destOrd="0" presId="urn:microsoft.com/office/officeart/2005/8/layout/list1"/>
    <dgm:cxn modelId="{CF688DB5-D7F2-447F-9F59-78934FA3537A}" type="presOf" srcId="{8A63D8C7-C737-4DAB-B526-F72A5844BD54}" destId="{4328460D-3BD1-4FA7-8F2A-B908E9D72CCF}" srcOrd="0" destOrd="0" presId="urn:microsoft.com/office/officeart/2005/8/layout/list1"/>
    <dgm:cxn modelId="{79355EB7-72AC-4D76-A35E-15EAACB93137}" srcId="{920AE169-4DAF-4B38-97B2-E78F256D7A39}" destId="{21752F49-3BE3-4360-9A76-97E7DF6E4141}" srcOrd="0" destOrd="0" parTransId="{42F5CCF0-B97F-4687-87EB-D001B0643C0E}" sibTransId="{0F00326A-FBE3-438A-9FFA-28902D9952F5}"/>
    <dgm:cxn modelId="{889E26DE-31C8-4373-934E-4945B72349E8}" type="presOf" srcId="{630E5685-E0B8-4814-B4D3-A435BC42721D}" destId="{47192302-CDF7-46A1-A8A6-54DC39D4C0C4}" srcOrd="1" destOrd="0" presId="urn:microsoft.com/office/officeart/2005/8/layout/list1"/>
    <dgm:cxn modelId="{EB0704E3-AEE7-4063-BB16-082017096E49}" srcId="{630E5685-E0B8-4814-B4D3-A435BC42721D}" destId="{E373FE1A-22B8-4204-BA8B-EDE73F882C40}" srcOrd="0" destOrd="0" parTransId="{638FBB8F-4829-4161-A11B-5BB9E05AC7FF}" sibTransId="{FFC56802-8208-4C00-80F2-8FC865B3AAC8}"/>
    <dgm:cxn modelId="{0DEA93EA-1392-4345-94F2-7C318032395B}" srcId="{E4CCC392-085B-441B-8300-C0E97024191C}" destId="{920AE169-4DAF-4B38-97B2-E78F256D7A39}" srcOrd="0" destOrd="0" parTransId="{37E1A9C8-F0BA-4D5F-89A0-0296C1377A68}" sibTransId="{F22180C0-49D0-439E-81CD-9FF100F69246}"/>
    <dgm:cxn modelId="{737187EB-E12D-42DE-B383-B70DC8ED42AF}" srcId="{32298AE3-1E18-48CA-B300-18C867513E61}" destId="{99DABCCB-8ADB-4B02-8EF8-683FEAC02DFC}" srcOrd="1" destOrd="0" parTransId="{1FDD3645-4A73-4694-9DAC-080E68135524}" sibTransId="{0B8FCD95-807F-405D-A152-8058C0F2831F}"/>
    <dgm:cxn modelId="{DFF122F5-E409-426A-9A58-73BA68261D89}" type="presOf" srcId="{630E5685-E0B8-4814-B4D3-A435BC42721D}" destId="{2B529D01-D435-4E57-A1C6-D5D3677ABE34}" srcOrd="0" destOrd="0" presId="urn:microsoft.com/office/officeart/2005/8/layout/list1"/>
    <dgm:cxn modelId="{718B5CF7-237A-499E-903D-006E75AF659F}" type="presOf" srcId="{4D4B3301-E963-47A1-B2A2-9BF458E86242}" destId="{F3EAE05E-C1FC-49F6-8DDE-47CE534B6AEB}" srcOrd="0" destOrd="1" presId="urn:microsoft.com/office/officeart/2005/8/layout/list1"/>
    <dgm:cxn modelId="{96529CF9-E626-4F4F-AFC9-C0FAD62DB57C}" type="presOf" srcId="{920AE169-4DAF-4B38-97B2-E78F256D7A39}" destId="{C0667B21-2944-4706-951C-4BE425025722}" srcOrd="0" destOrd="0" presId="urn:microsoft.com/office/officeart/2005/8/layout/list1"/>
    <dgm:cxn modelId="{14CEEE51-D2A3-4359-8617-B37261198B0F}" type="presParOf" srcId="{80F168CB-14C7-423F-94FC-517A960D6443}" destId="{B30162FA-1191-4AF0-B5E3-6DF1CED24999}" srcOrd="0" destOrd="0" presId="urn:microsoft.com/office/officeart/2005/8/layout/list1"/>
    <dgm:cxn modelId="{F2186EA1-D57C-40A6-A22A-5B98180EF512}" type="presParOf" srcId="{B30162FA-1191-4AF0-B5E3-6DF1CED24999}" destId="{C0667B21-2944-4706-951C-4BE425025722}" srcOrd="0" destOrd="0" presId="urn:microsoft.com/office/officeart/2005/8/layout/list1"/>
    <dgm:cxn modelId="{187E2A87-3D24-43F8-AC4C-25BAC37ADAEB}" type="presParOf" srcId="{B30162FA-1191-4AF0-B5E3-6DF1CED24999}" destId="{1EC783B2-05C1-4A36-A4A5-9C375DBF6716}" srcOrd="1" destOrd="0" presId="urn:microsoft.com/office/officeart/2005/8/layout/list1"/>
    <dgm:cxn modelId="{71150A28-FECD-446A-ABBE-70ECBC00B8BF}" type="presParOf" srcId="{80F168CB-14C7-423F-94FC-517A960D6443}" destId="{DAF56FCE-24FB-44DB-81CD-764EA851F78C}" srcOrd="1" destOrd="0" presId="urn:microsoft.com/office/officeart/2005/8/layout/list1"/>
    <dgm:cxn modelId="{90B8C806-5500-4613-B6F8-A82FC792AA04}" type="presParOf" srcId="{80F168CB-14C7-423F-94FC-517A960D6443}" destId="{FA7F30E1-1272-43D5-91F2-BEA955CE2881}" srcOrd="2" destOrd="0" presId="urn:microsoft.com/office/officeart/2005/8/layout/list1"/>
    <dgm:cxn modelId="{B05ED771-3EDA-4902-A517-192812931A0D}" type="presParOf" srcId="{80F168CB-14C7-423F-94FC-517A960D6443}" destId="{6884F494-DA24-4113-BA7B-47B3F64DBB59}" srcOrd="3" destOrd="0" presId="urn:microsoft.com/office/officeart/2005/8/layout/list1"/>
    <dgm:cxn modelId="{21F743F7-DE38-46D0-AD78-917CBAE6C76F}" type="presParOf" srcId="{80F168CB-14C7-423F-94FC-517A960D6443}" destId="{A46DCEED-B69E-48C7-8B8C-661606DCFB97}" srcOrd="4" destOrd="0" presId="urn:microsoft.com/office/officeart/2005/8/layout/list1"/>
    <dgm:cxn modelId="{AA8791A6-94C2-4A52-AA80-ACE36919230C}" type="presParOf" srcId="{A46DCEED-B69E-48C7-8B8C-661606DCFB97}" destId="{4328460D-3BD1-4FA7-8F2A-B908E9D72CCF}" srcOrd="0" destOrd="0" presId="urn:microsoft.com/office/officeart/2005/8/layout/list1"/>
    <dgm:cxn modelId="{5B9A07C4-6D65-4983-AD3F-A6D567BEC744}" type="presParOf" srcId="{A46DCEED-B69E-48C7-8B8C-661606DCFB97}" destId="{D26B51AA-D82F-42DF-9991-A8A6971012DC}" srcOrd="1" destOrd="0" presId="urn:microsoft.com/office/officeart/2005/8/layout/list1"/>
    <dgm:cxn modelId="{03122759-2366-4E97-B362-819A0FF0B5F6}" type="presParOf" srcId="{80F168CB-14C7-423F-94FC-517A960D6443}" destId="{B5DA0567-C6B5-4A28-9059-009CFAB230C9}" srcOrd="5" destOrd="0" presId="urn:microsoft.com/office/officeart/2005/8/layout/list1"/>
    <dgm:cxn modelId="{2824BF86-F64D-4DF9-9074-0ED44C108991}" type="presParOf" srcId="{80F168CB-14C7-423F-94FC-517A960D6443}" destId="{F3EAE05E-C1FC-49F6-8DDE-47CE534B6AEB}" srcOrd="6" destOrd="0" presId="urn:microsoft.com/office/officeart/2005/8/layout/list1"/>
    <dgm:cxn modelId="{B9216F31-9BE5-430D-929C-0CF461C7D241}" type="presParOf" srcId="{80F168CB-14C7-423F-94FC-517A960D6443}" destId="{F6175891-D61E-4685-A872-EB5D554EF272}" srcOrd="7" destOrd="0" presId="urn:microsoft.com/office/officeart/2005/8/layout/list1"/>
    <dgm:cxn modelId="{65D133D2-B950-4F35-9F1B-48104EC3D7A0}" type="presParOf" srcId="{80F168CB-14C7-423F-94FC-517A960D6443}" destId="{160E3877-4D34-481A-B139-C4DAB4DBA13D}" srcOrd="8" destOrd="0" presId="urn:microsoft.com/office/officeart/2005/8/layout/list1"/>
    <dgm:cxn modelId="{E9C2D920-4C34-40CB-94AE-E4C9F03D52A6}" type="presParOf" srcId="{160E3877-4D34-481A-B139-C4DAB4DBA13D}" destId="{2B529D01-D435-4E57-A1C6-D5D3677ABE34}" srcOrd="0" destOrd="0" presId="urn:microsoft.com/office/officeart/2005/8/layout/list1"/>
    <dgm:cxn modelId="{C6B883AC-8D4C-469F-A3ED-EB09ACF557B5}" type="presParOf" srcId="{160E3877-4D34-481A-B139-C4DAB4DBA13D}" destId="{47192302-CDF7-46A1-A8A6-54DC39D4C0C4}" srcOrd="1" destOrd="0" presId="urn:microsoft.com/office/officeart/2005/8/layout/list1"/>
    <dgm:cxn modelId="{5BC898F7-DC3B-474F-B98D-1449A91CD4EA}" type="presParOf" srcId="{80F168CB-14C7-423F-94FC-517A960D6443}" destId="{94CDA59F-C498-4FFD-A832-744AAB730D85}" srcOrd="9" destOrd="0" presId="urn:microsoft.com/office/officeart/2005/8/layout/list1"/>
    <dgm:cxn modelId="{C2CDB953-872C-48CE-B7A9-04B3D42D7AAC}" type="presParOf" srcId="{80F168CB-14C7-423F-94FC-517A960D6443}" destId="{645CBBB2-E4EF-4A75-84A0-193E47B1B8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76A62E-B849-46E5-A450-C26F0D0A85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3A176-8ACD-47BD-8C91-360335C7467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/>
            <a:t>Óvodáskorú gyerekek</a:t>
          </a:r>
          <a:endParaRPr lang="en-US" dirty="0"/>
        </a:p>
      </dgm:t>
    </dgm:pt>
    <dgm:pt modelId="{0F4FB99A-724D-483F-8F63-708DD4F6221A}" type="parTrans" cxnId="{E67B3C6A-C45C-422D-8EB7-229F394CA0CF}">
      <dgm:prSet/>
      <dgm:spPr/>
      <dgm:t>
        <a:bodyPr/>
        <a:lstStyle/>
        <a:p>
          <a:endParaRPr lang="en-US"/>
        </a:p>
      </dgm:t>
    </dgm:pt>
    <dgm:pt modelId="{46D86CA8-58CD-46AA-B990-32DAB20DDC5D}" type="sibTrans" cxnId="{E67B3C6A-C45C-422D-8EB7-229F394CA0CF}">
      <dgm:prSet/>
      <dgm:spPr/>
      <dgm:t>
        <a:bodyPr/>
        <a:lstStyle/>
        <a:p>
          <a:endParaRPr lang="en-US"/>
        </a:p>
      </dgm:t>
    </dgm:pt>
    <dgm:pt modelId="{53657C3E-397C-458B-91A4-5C4F28F0103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Korai kétnyelvűség és korai másodiknyelvelsajátítás</a:t>
          </a:r>
          <a:endParaRPr lang="en-US"/>
        </a:p>
      </dgm:t>
    </dgm:pt>
    <dgm:pt modelId="{648A0655-5B15-4AE5-9A33-3BD5E2EEB280}" type="parTrans" cxnId="{C40E149A-551F-4F0A-83CC-4DD51B263108}">
      <dgm:prSet/>
      <dgm:spPr/>
      <dgm:t>
        <a:bodyPr/>
        <a:lstStyle/>
        <a:p>
          <a:endParaRPr lang="en-US"/>
        </a:p>
      </dgm:t>
    </dgm:pt>
    <dgm:pt modelId="{46652DA5-FCBD-41EB-9261-0B38E749839B}" type="sibTrans" cxnId="{C40E149A-551F-4F0A-83CC-4DD51B263108}">
      <dgm:prSet/>
      <dgm:spPr/>
      <dgm:t>
        <a:bodyPr/>
        <a:lstStyle/>
        <a:p>
          <a:endParaRPr lang="en-US"/>
        </a:p>
      </dgm:t>
    </dgm:pt>
    <dgm:pt modelId="{330A88E3-1E58-4567-B9BB-3D7732BCF7F5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Viszonylag korán kezdik rendszeresen használni a második nyelvet</a:t>
          </a:r>
          <a:endParaRPr lang="en-US"/>
        </a:p>
      </dgm:t>
    </dgm:pt>
    <dgm:pt modelId="{50533B5F-3F13-494C-9E3B-DB193EB50707}" type="parTrans" cxnId="{90EAC465-E9FC-464A-A26B-3743B15620B2}">
      <dgm:prSet/>
      <dgm:spPr/>
      <dgm:t>
        <a:bodyPr/>
        <a:lstStyle/>
        <a:p>
          <a:endParaRPr lang="en-US"/>
        </a:p>
      </dgm:t>
    </dgm:pt>
    <dgm:pt modelId="{E22A7254-37F6-4927-9308-A30542D61A24}" type="sibTrans" cxnId="{90EAC465-E9FC-464A-A26B-3743B15620B2}">
      <dgm:prSet/>
      <dgm:spPr/>
      <dgm:t>
        <a:bodyPr/>
        <a:lstStyle/>
        <a:p>
          <a:endParaRPr lang="en-US"/>
        </a:p>
      </dgm:t>
    </dgm:pt>
    <dgm:pt modelId="{4C1E4813-7E1E-494D-B74D-B2B2D1057EC2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Otthon kizárólag magyarul beszélnek, az óvodában németül</a:t>
          </a:r>
          <a:endParaRPr lang="en-US"/>
        </a:p>
      </dgm:t>
    </dgm:pt>
    <dgm:pt modelId="{9BD08E42-1B6D-47C6-9C53-3EC37C5439C5}" type="parTrans" cxnId="{41BE0007-53D8-49BE-80D1-122B000A1A46}">
      <dgm:prSet/>
      <dgm:spPr/>
      <dgm:t>
        <a:bodyPr/>
        <a:lstStyle/>
        <a:p>
          <a:endParaRPr lang="en-US"/>
        </a:p>
      </dgm:t>
    </dgm:pt>
    <dgm:pt modelId="{B78B9398-2018-4A3F-BC1F-5960F32929DA}" type="sibTrans" cxnId="{41BE0007-53D8-49BE-80D1-122B000A1A46}">
      <dgm:prSet/>
      <dgm:spPr/>
      <dgm:t>
        <a:bodyPr/>
        <a:lstStyle/>
        <a:p>
          <a:endParaRPr lang="en-US"/>
        </a:p>
      </dgm:t>
    </dgm:pt>
    <dgm:pt modelId="{A48421BF-6224-4F1C-BEAF-4325BF2188A2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Spontán másodiknyelvelsajátítás</a:t>
          </a:r>
          <a:endParaRPr lang="en-US"/>
        </a:p>
      </dgm:t>
    </dgm:pt>
    <dgm:pt modelId="{63DBF507-FAED-481F-BE53-947BD22FD6BF}" type="parTrans" cxnId="{96473CCC-67D4-4ED9-BE04-19FE474F66A2}">
      <dgm:prSet/>
      <dgm:spPr/>
      <dgm:t>
        <a:bodyPr/>
        <a:lstStyle/>
        <a:p>
          <a:endParaRPr lang="en-US"/>
        </a:p>
      </dgm:t>
    </dgm:pt>
    <dgm:pt modelId="{06E65998-6DF3-425C-8C1D-37DAE0519D14}" type="sibTrans" cxnId="{96473CCC-67D4-4ED9-BE04-19FE474F66A2}">
      <dgm:prSet/>
      <dgm:spPr/>
      <dgm:t>
        <a:bodyPr/>
        <a:lstStyle/>
        <a:p>
          <a:endParaRPr lang="en-US"/>
        </a:p>
      </dgm:t>
    </dgm:pt>
    <dgm:pt modelId="{8D3B3845-5639-49D5-9E3A-042FE5FD469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/>
            <a:t>Iskoláskorú gyerekek – az ausztriai iskolakezdés idejétől függ</a:t>
          </a:r>
          <a:endParaRPr lang="en-US" dirty="0"/>
        </a:p>
      </dgm:t>
    </dgm:pt>
    <dgm:pt modelId="{475CAD12-DC2E-463F-B9B3-FBCADBB9DA24}" type="parTrans" cxnId="{9A2D3D66-2DBB-4F58-B8EF-F1E8451C86BB}">
      <dgm:prSet/>
      <dgm:spPr/>
      <dgm:t>
        <a:bodyPr/>
        <a:lstStyle/>
        <a:p>
          <a:endParaRPr lang="en-US"/>
        </a:p>
      </dgm:t>
    </dgm:pt>
    <dgm:pt modelId="{EA1F7EC9-3945-4041-B53B-1055230A7022}" type="sibTrans" cxnId="{9A2D3D66-2DBB-4F58-B8EF-F1E8451C86BB}">
      <dgm:prSet/>
      <dgm:spPr/>
      <dgm:t>
        <a:bodyPr/>
        <a:lstStyle/>
        <a:p>
          <a:endParaRPr lang="en-US"/>
        </a:p>
      </dgm:t>
    </dgm:pt>
    <dgm:pt modelId="{3787957B-CB6A-41FF-A500-F9A82BC83B44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Iskolakezdés magyar óvoda után</a:t>
          </a:r>
          <a:r>
            <a:rPr lang="de-DE"/>
            <a:t>: </a:t>
          </a:r>
          <a:r>
            <a:rPr lang="hu-HU"/>
            <a:t>korai kétnyelvűség</a:t>
          </a:r>
          <a:endParaRPr lang="en-US"/>
        </a:p>
      </dgm:t>
    </dgm:pt>
    <dgm:pt modelId="{67B3C9F3-7589-49DD-89E3-AA6D51210DB3}" type="parTrans" cxnId="{1B0FCB98-F0CF-4A09-AC96-D83242A8883D}">
      <dgm:prSet/>
      <dgm:spPr/>
      <dgm:t>
        <a:bodyPr/>
        <a:lstStyle/>
        <a:p>
          <a:endParaRPr lang="en-US"/>
        </a:p>
      </dgm:t>
    </dgm:pt>
    <dgm:pt modelId="{8385E75A-3B36-4814-95B1-05CE217BC5D5}" type="sibTrans" cxnId="{1B0FCB98-F0CF-4A09-AC96-D83242A8883D}">
      <dgm:prSet/>
      <dgm:spPr/>
      <dgm:t>
        <a:bodyPr/>
        <a:lstStyle/>
        <a:p>
          <a:endParaRPr lang="en-US"/>
        </a:p>
      </dgm:t>
    </dgm:pt>
    <dgm:pt modelId="{A170C9E1-48D2-4AB2-A6CF-F364828416DA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Iskolakezdés még az alsótagozat alatt</a:t>
          </a:r>
          <a:r>
            <a:rPr lang="de-DE"/>
            <a:t>: </a:t>
          </a:r>
          <a:r>
            <a:rPr lang="hu-HU"/>
            <a:t>korai kétnyelvűség</a:t>
          </a:r>
          <a:endParaRPr lang="en-US"/>
        </a:p>
      </dgm:t>
    </dgm:pt>
    <dgm:pt modelId="{2C145439-8E3C-452D-9D1E-88E8E13D9B2D}" type="parTrans" cxnId="{85AA829E-FDE3-4352-BC9B-574B4A6956C4}">
      <dgm:prSet/>
      <dgm:spPr/>
      <dgm:t>
        <a:bodyPr/>
        <a:lstStyle/>
        <a:p>
          <a:endParaRPr lang="en-US"/>
        </a:p>
      </dgm:t>
    </dgm:pt>
    <dgm:pt modelId="{73484F91-3DCD-48C4-8DCC-A8729E5C942C}" type="sibTrans" cxnId="{85AA829E-FDE3-4352-BC9B-574B4A6956C4}">
      <dgm:prSet/>
      <dgm:spPr/>
      <dgm:t>
        <a:bodyPr/>
        <a:lstStyle/>
        <a:p>
          <a:endParaRPr lang="en-US"/>
        </a:p>
      </dgm:t>
    </dgm:pt>
    <dgm:pt modelId="{A7FC3749-E3D4-431D-8E76-E403D6267E23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Iskolakezdés a magyar alsótagozat után</a:t>
          </a:r>
          <a:r>
            <a:rPr lang="de-DE"/>
            <a:t>: </a:t>
          </a:r>
          <a:r>
            <a:rPr lang="hu-HU"/>
            <a:t>korai vagy késő kétnyelvűség</a:t>
          </a:r>
          <a:endParaRPr lang="en-US"/>
        </a:p>
      </dgm:t>
    </dgm:pt>
    <dgm:pt modelId="{5151F670-D8C5-4318-91C3-32A7B1E33640}" type="parTrans" cxnId="{752C6F8F-FF63-4CBE-B6CE-D209757F1671}">
      <dgm:prSet/>
      <dgm:spPr/>
      <dgm:t>
        <a:bodyPr/>
        <a:lstStyle/>
        <a:p>
          <a:endParaRPr lang="en-US"/>
        </a:p>
      </dgm:t>
    </dgm:pt>
    <dgm:pt modelId="{F4AF2C5D-5607-4E3A-A4FC-3B6CB54226FB}" type="sibTrans" cxnId="{752C6F8F-FF63-4CBE-B6CE-D209757F1671}">
      <dgm:prSet/>
      <dgm:spPr/>
      <dgm:t>
        <a:bodyPr/>
        <a:lstStyle/>
        <a:p>
          <a:endParaRPr lang="en-US"/>
        </a:p>
      </dgm:t>
    </dgm:pt>
    <dgm:pt modelId="{B5B73ADD-A3D6-40B1-999F-CA50A9AC63A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/>
            <a:t>Spontán vagy spontán és instrukcionált, attól függően hogy járt-e német mint idegennyelv órára külön</a:t>
          </a:r>
          <a:endParaRPr lang="en-US"/>
        </a:p>
      </dgm:t>
    </dgm:pt>
    <dgm:pt modelId="{995E133F-6B21-462F-B526-AFC1D6CE75FA}" type="parTrans" cxnId="{2962B3DE-D009-495B-BBB3-A8140BB6AE9B}">
      <dgm:prSet/>
      <dgm:spPr/>
      <dgm:t>
        <a:bodyPr/>
        <a:lstStyle/>
        <a:p>
          <a:endParaRPr lang="en-US"/>
        </a:p>
      </dgm:t>
    </dgm:pt>
    <dgm:pt modelId="{D2897ACD-4FAD-403A-8336-E5956DA923C3}" type="sibTrans" cxnId="{2962B3DE-D009-495B-BBB3-A8140BB6AE9B}">
      <dgm:prSet/>
      <dgm:spPr/>
      <dgm:t>
        <a:bodyPr/>
        <a:lstStyle/>
        <a:p>
          <a:endParaRPr lang="en-US"/>
        </a:p>
      </dgm:t>
    </dgm:pt>
    <dgm:pt modelId="{65521C87-C323-48AB-863E-A4987FE7E1C4}" type="pres">
      <dgm:prSet presAssocID="{F376A62E-B849-46E5-A450-C26F0D0A85DE}" presName="Name0" presStyleCnt="0">
        <dgm:presLayoutVars>
          <dgm:dir/>
          <dgm:animLvl val="lvl"/>
          <dgm:resizeHandles val="exact"/>
        </dgm:presLayoutVars>
      </dgm:prSet>
      <dgm:spPr/>
    </dgm:pt>
    <dgm:pt modelId="{BCCF841B-05D8-4EAA-AC2B-EAF47D295BDA}" type="pres">
      <dgm:prSet presAssocID="{E893A176-8ACD-47BD-8C91-360335C74670}" presName="linNode" presStyleCnt="0"/>
      <dgm:spPr/>
    </dgm:pt>
    <dgm:pt modelId="{5AAA7125-C23F-4A27-BC16-86C4CB984FF7}" type="pres">
      <dgm:prSet presAssocID="{E893A176-8ACD-47BD-8C91-360335C7467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4F356E1-65FF-497C-BC33-302555B53A27}" type="pres">
      <dgm:prSet presAssocID="{E893A176-8ACD-47BD-8C91-360335C74670}" presName="descendantText" presStyleLbl="alignAccFollowNode1" presStyleIdx="0" presStyleCnt="2">
        <dgm:presLayoutVars>
          <dgm:bulletEnabled val="1"/>
        </dgm:presLayoutVars>
      </dgm:prSet>
      <dgm:spPr/>
    </dgm:pt>
    <dgm:pt modelId="{F81B3E5A-0257-4340-8AAF-D3BA0AAECEF0}" type="pres">
      <dgm:prSet presAssocID="{46D86CA8-58CD-46AA-B990-32DAB20DDC5D}" presName="sp" presStyleCnt="0"/>
      <dgm:spPr/>
    </dgm:pt>
    <dgm:pt modelId="{5B7C2FBD-CBAB-48B8-86A8-693763671C8F}" type="pres">
      <dgm:prSet presAssocID="{8D3B3845-5639-49D5-9E3A-042FE5FD469B}" presName="linNode" presStyleCnt="0"/>
      <dgm:spPr/>
    </dgm:pt>
    <dgm:pt modelId="{3E938A02-D8C7-4E40-BFA3-54C7B631DE86}" type="pres">
      <dgm:prSet presAssocID="{8D3B3845-5639-49D5-9E3A-042FE5FD469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40FE3C7-68E3-4503-82BD-F78234E33F40}" type="pres">
      <dgm:prSet presAssocID="{8D3B3845-5639-49D5-9E3A-042FE5FD469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1BE0007-53D8-49BE-80D1-122B000A1A46}" srcId="{E893A176-8ACD-47BD-8C91-360335C74670}" destId="{4C1E4813-7E1E-494D-B74D-B2B2D1057EC2}" srcOrd="2" destOrd="0" parTransId="{9BD08E42-1B6D-47C6-9C53-3EC37C5439C5}" sibTransId="{B78B9398-2018-4A3F-BC1F-5960F32929DA}"/>
    <dgm:cxn modelId="{F2BC5916-A0FF-4EE1-A33D-E19CC4DB7E11}" type="presOf" srcId="{F376A62E-B849-46E5-A450-C26F0D0A85DE}" destId="{65521C87-C323-48AB-863E-A4987FE7E1C4}" srcOrd="0" destOrd="0" presId="urn:microsoft.com/office/officeart/2005/8/layout/vList5"/>
    <dgm:cxn modelId="{DF1E3318-5540-4301-8787-ED30E17DAFDE}" type="presOf" srcId="{B5B73ADD-A3D6-40B1-999F-CA50A9AC63AB}" destId="{A40FE3C7-68E3-4503-82BD-F78234E33F40}" srcOrd="0" destOrd="3" presId="urn:microsoft.com/office/officeart/2005/8/layout/vList5"/>
    <dgm:cxn modelId="{8D0B7326-4FE5-47E9-817D-B3DD87520904}" type="presOf" srcId="{330A88E3-1E58-4567-B9BB-3D7732BCF7F5}" destId="{54F356E1-65FF-497C-BC33-302555B53A27}" srcOrd="0" destOrd="1" presId="urn:microsoft.com/office/officeart/2005/8/layout/vList5"/>
    <dgm:cxn modelId="{57B8F826-6C1D-4FC2-A0E5-41FC3BB8BA5B}" type="presOf" srcId="{A48421BF-6224-4F1C-BEAF-4325BF2188A2}" destId="{54F356E1-65FF-497C-BC33-302555B53A27}" srcOrd="0" destOrd="3" presId="urn:microsoft.com/office/officeart/2005/8/layout/vList5"/>
    <dgm:cxn modelId="{FB716E36-7679-40FE-9A18-4C120B2F50DD}" type="presOf" srcId="{E893A176-8ACD-47BD-8C91-360335C74670}" destId="{5AAA7125-C23F-4A27-BC16-86C4CB984FF7}" srcOrd="0" destOrd="0" presId="urn:microsoft.com/office/officeart/2005/8/layout/vList5"/>
    <dgm:cxn modelId="{378B4263-984A-4FEA-970A-EB26C445D7C1}" type="presOf" srcId="{53657C3E-397C-458B-91A4-5C4F28F0103B}" destId="{54F356E1-65FF-497C-BC33-302555B53A27}" srcOrd="0" destOrd="0" presId="urn:microsoft.com/office/officeart/2005/8/layout/vList5"/>
    <dgm:cxn modelId="{90EAC465-E9FC-464A-A26B-3743B15620B2}" srcId="{E893A176-8ACD-47BD-8C91-360335C74670}" destId="{330A88E3-1E58-4567-B9BB-3D7732BCF7F5}" srcOrd="1" destOrd="0" parTransId="{50533B5F-3F13-494C-9E3B-DB193EB50707}" sibTransId="{E22A7254-37F6-4927-9308-A30542D61A24}"/>
    <dgm:cxn modelId="{9A2D3D66-2DBB-4F58-B8EF-F1E8451C86BB}" srcId="{F376A62E-B849-46E5-A450-C26F0D0A85DE}" destId="{8D3B3845-5639-49D5-9E3A-042FE5FD469B}" srcOrd="1" destOrd="0" parTransId="{475CAD12-DC2E-463F-B9B3-FBCADBB9DA24}" sibTransId="{EA1F7EC9-3945-4041-B53B-1055230A7022}"/>
    <dgm:cxn modelId="{E67B3C6A-C45C-422D-8EB7-229F394CA0CF}" srcId="{F376A62E-B849-46E5-A450-C26F0D0A85DE}" destId="{E893A176-8ACD-47BD-8C91-360335C74670}" srcOrd="0" destOrd="0" parTransId="{0F4FB99A-724D-483F-8F63-708DD4F6221A}" sibTransId="{46D86CA8-58CD-46AA-B990-32DAB20DDC5D}"/>
    <dgm:cxn modelId="{752C6F8F-FF63-4CBE-B6CE-D209757F1671}" srcId="{8D3B3845-5639-49D5-9E3A-042FE5FD469B}" destId="{A7FC3749-E3D4-431D-8E76-E403D6267E23}" srcOrd="2" destOrd="0" parTransId="{5151F670-D8C5-4318-91C3-32A7B1E33640}" sibTransId="{F4AF2C5D-5607-4E3A-A4FC-3B6CB54226FB}"/>
    <dgm:cxn modelId="{1B0FCB98-F0CF-4A09-AC96-D83242A8883D}" srcId="{8D3B3845-5639-49D5-9E3A-042FE5FD469B}" destId="{3787957B-CB6A-41FF-A500-F9A82BC83B44}" srcOrd="0" destOrd="0" parTransId="{67B3C9F3-7589-49DD-89E3-AA6D51210DB3}" sibTransId="{8385E75A-3B36-4814-95B1-05CE217BC5D5}"/>
    <dgm:cxn modelId="{C40E149A-551F-4F0A-83CC-4DD51B263108}" srcId="{E893A176-8ACD-47BD-8C91-360335C74670}" destId="{53657C3E-397C-458B-91A4-5C4F28F0103B}" srcOrd="0" destOrd="0" parTransId="{648A0655-5B15-4AE5-9A33-3BD5E2EEB280}" sibTransId="{46652DA5-FCBD-41EB-9261-0B38E749839B}"/>
    <dgm:cxn modelId="{85AA829E-FDE3-4352-BC9B-574B4A6956C4}" srcId="{8D3B3845-5639-49D5-9E3A-042FE5FD469B}" destId="{A170C9E1-48D2-4AB2-A6CF-F364828416DA}" srcOrd="1" destOrd="0" parTransId="{2C145439-8E3C-452D-9D1E-88E8E13D9B2D}" sibTransId="{73484F91-3DCD-48C4-8DCC-A8729E5C942C}"/>
    <dgm:cxn modelId="{A71002B9-A487-4287-8E81-75E4AB38475F}" type="presOf" srcId="{A170C9E1-48D2-4AB2-A6CF-F364828416DA}" destId="{A40FE3C7-68E3-4503-82BD-F78234E33F40}" srcOrd="0" destOrd="1" presId="urn:microsoft.com/office/officeart/2005/8/layout/vList5"/>
    <dgm:cxn modelId="{99893ECA-960A-4F07-9AC3-D601B54CE2CB}" type="presOf" srcId="{4C1E4813-7E1E-494D-B74D-B2B2D1057EC2}" destId="{54F356E1-65FF-497C-BC33-302555B53A27}" srcOrd="0" destOrd="2" presId="urn:microsoft.com/office/officeart/2005/8/layout/vList5"/>
    <dgm:cxn modelId="{96473CCC-67D4-4ED9-BE04-19FE474F66A2}" srcId="{E893A176-8ACD-47BD-8C91-360335C74670}" destId="{A48421BF-6224-4F1C-BEAF-4325BF2188A2}" srcOrd="3" destOrd="0" parTransId="{63DBF507-FAED-481F-BE53-947BD22FD6BF}" sibTransId="{06E65998-6DF3-425C-8C1D-37DAE0519D14}"/>
    <dgm:cxn modelId="{06A964D8-A1AC-4CB7-9FB8-FD2648CD8EE9}" type="presOf" srcId="{8D3B3845-5639-49D5-9E3A-042FE5FD469B}" destId="{3E938A02-D8C7-4E40-BFA3-54C7B631DE86}" srcOrd="0" destOrd="0" presId="urn:microsoft.com/office/officeart/2005/8/layout/vList5"/>
    <dgm:cxn modelId="{F3F400DC-B760-429B-A338-811B1C7008EE}" type="presOf" srcId="{3787957B-CB6A-41FF-A500-F9A82BC83B44}" destId="{A40FE3C7-68E3-4503-82BD-F78234E33F40}" srcOrd="0" destOrd="0" presId="urn:microsoft.com/office/officeart/2005/8/layout/vList5"/>
    <dgm:cxn modelId="{2962B3DE-D009-495B-BBB3-A8140BB6AE9B}" srcId="{8D3B3845-5639-49D5-9E3A-042FE5FD469B}" destId="{B5B73ADD-A3D6-40B1-999F-CA50A9AC63AB}" srcOrd="3" destOrd="0" parTransId="{995E133F-6B21-462F-B526-AFC1D6CE75FA}" sibTransId="{D2897ACD-4FAD-403A-8336-E5956DA923C3}"/>
    <dgm:cxn modelId="{75AAC8F3-51BA-441A-9734-F5B07609CB8E}" type="presOf" srcId="{A7FC3749-E3D4-431D-8E76-E403D6267E23}" destId="{A40FE3C7-68E3-4503-82BD-F78234E33F40}" srcOrd="0" destOrd="2" presId="urn:microsoft.com/office/officeart/2005/8/layout/vList5"/>
    <dgm:cxn modelId="{D94901B3-D118-4FE5-B35C-3B3257E260BF}" type="presParOf" srcId="{65521C87-C323-48AB-863E-A4987FE7E1C4}" destId="{BCCF841B-05D8-4EAA-AC2B-EAF47D295BDA}" srcOrd="0" destOrd="0" presId="urn:microsoft.com/office/officeart/2005/8/layout/vList5"/>
    <dgm:cxn modelId="{38F85DB6-BB66-4EE8-B295-481FFED36712}" type="presParOf" srcId="{BCCF841B-05D8-4EAA-AC2B-EAF47D295BDA}" destId="{5AAA7125-C23F-4A27-BC16-86C4CB984FF7}" srcOrd="0" destOrd="0" presId="urn:microsoft.com/office/officeart/2005/8/layout/vList5"/>
    <dgm:cxn modelId="{07968E0C-1F81-4965-A633-D9AFEBFBC904}" type="presParOf" srcId="{BCCF841B-05D8-4EAA-AC2B-EAF47D295BDA}" destId="{54F356E1-65FF-497C-BC33-302555B53A27}" srcOrd="1" destOrd="0" presId="urn:microsoft.com/office/officeart/2005/8/layout/vList5"/>
    <dgm:cxn modelId="{DDEBDA26-16E6-4472-8B9C-D2C79B3836DF}" type="presParOf" srcId="{65521C87-C323-48AB-863E-A4987FE7E1C4}" destId="{F81B3E5A-0257-4340-8AAF-D3BA0AAECEF0}" srcOrd="1" destOrd="0" presId="urn:microsoft.com/office/officeart/2005/8/layout/vList5"/>
    <dgm:cxn modelId="{F188983D-FA4B-4FA1-A06C-190332B87140}" type="presParOf" srcId="{65521C87-C323-48AB-863E-A4987FE7E1C4}" destId="{5B7C2FBD-CBAB-48B8-86A8-693763671C8F}" srcOrd="2" destOrd="0" presId="urn:microsoft.com/office/officeart/2005/8/layout/vList5"/>
    <dgm:cxn modelId="{51B7ECF3-C1C4-4E0B-8433-2FF4D52DD2AF}" type="presParOf" srcId="{5B7C2FBD-CBAB-48B8-86A8-693763671C8F}" destId="{3E938A02-D8C7-4E40-BFA3-54C7B631DE86}" srcOrd="0" destOrd="0" presId="urn:microsoft.com/office/officeart/2005/8/layout/vList5"/>
    <dgm:cxn modelId="{2590AC05-AD06-4CDE-B638-AC3D360D93C2}" type="presParOf" srcId="{5B7C2FBD-CBAB-48B8-86A8-693763671C8F}" destId="{A40FE3C7-68E3-4503-82BD-F78234E33F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0D5AD0-9659-45B3-86E6-8B25359D5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AFB55-AF90-4186-8DA7-CE57F9EDB3F8}">
      <dgm:prSet/>
      <dgm:spPr>
        <a:solidFill>
          <a:srgbClr val="55984A"/>
        </a:solidFill>
      </dgm:spPr>
      <dgm:t>
        <a:bodyPr/>
        <a:lstStyle/>
        <a:p>
          <a:r>
            <a:rPr lang="hu-HU"/>
            <a:t>Nyelvelsajátítás tempója</a:t>
          </a:r>
          <a:endParaRPr lang="en-US"/>
        </a:p>
      </dgm:t>
    </dgm:pt>
    <dgm:pt modelId="{DAA023F2-122A-4DA8-AE25-7CD453C88224}" type="parTrans" cxnId="{CF1059B3-9937-48FE-933D-6C7A17AF8B16}">
      <dgm:prSet/>
      <dgm:spPr/>
      <dgm:t>
        <a:bodyPr/>
        <a:lstStyle/>
        <a:p>
          <a:endParaRPr lang="en-US"/>
        </a:p>
      </dgm:t>
    </dgm:pt>
    <dgm:pt modelId="{367F6A84-F963-4726-8B36-3B0A4FE147AD}" type="sibTrans" cxnId="{CF1059B3-9937-48FE-933D-6C7A17AF8B16}">
      <dgm:prSet/>
      <dgm:spPr/>
      <dgm:t>
        <a:bodyPr/>
        <a:lstStyle/>
        <a:p>
          <a:endParaRPr lang="en-US"/>
        </a:p>
      </dgm:t>
    </dgm:pt>
    <dgm:pt modelId="{6FA6A962-6D2D-4A8D-B8D6-1719DC9FBF56}">
      <dgm:prSet/>
      <dgm:spPr/>
      <dgm:t>
        <a:bodyPr/>
        <a:lstStyle/>
        <a:p>
          <a:r>
            <a:rPr lang="hu-HU"/>
            <a:t>Minél korábban kezdődött, annál gyorsabb</a:t>
          </a:r>
          <a:endParaRPr lang="en-US"/>
        </a:p>
      </dgm:t>
    </dgm:pt>
    <dgm:pt modelId="{C6D79305-9B12-47D8-ADC7-64AB3AC69FF4}" type="parTrans" cxnId="{9ED776D3-DE7E-43D1-A3AD-F269390A32AC}">
      <dgm:prSet/>
      <dgm:spPr/>
      <dgm:t>
        <a:bodyPr/>
        <a:lstStyle/>
        <a:p>
          <a:endParaRPr lang="en-US"/>
        </a:p>
      </dgm:t>
    </dgm:pt>
    <dgm:pt modelId="{7C6335C7-65BA-49C5-A48F-6F7CA4A49B28}" type="sibTrans" cxnId="{9ED776D3-DE7E-43D1-A3AD-F269390A32AC}">
      <dgm:prSet/>
      <dgm:spPr/>
      <dgm:t>
        <a:bodyPr/>
        <a:lstStyle/>
        <a:p>
          <a:endParaRPr lang="en-US"/>
        </a:p>
      </dgm:t>
    </dgm:pt>
    <dgm:pt modelId="{D46B0AC0-EB38-4FB0-8AF0-64ABEA9F4067}">
      <dgm:prSet/>
      <dgm:spPr/>
      <dgm:t>
        <a:bodyPr/>
        <a:lstStyle/>
        <a:p>
          <a:r>
            <a:rPr lang="hu-HU"/>
            <a:t>Minél kevesebb magyar gyerek az osztályban, annál gyorsabb</a:t>
          </a:r>
          <a:endParaRPr lang="en-US"/>
        </a:p>
      </dgm:t>
    </dgm:pt>
    <dgm:pt modelId="{3235003F-1CC7-4905-846F-B07587E5223A}" type="parTrans" cxnId="{F3595DFA-D722-4EA5-A4E8-18890A5F76D2}">
      <dgm:prSet/>
      <dgm:spPr/>
      <dgm:t>
        <a:bodyPr/>
        <a:lstStyle/>
        <a:p>
          <a:endParaRPr lang="en-US"/>
        </a:p>
      </dgm:t>
    </dgm:pt>
    <dgm:pt modelId="{DF47E5F6-4325-46E0-810A-A0B088D3AAAB}" type="sibTrans" cxnId="{F3595DFA-D722-4EA5-A4E8-18890A5F76D2}">
      <dgm:prSet/>
      <dgm:spPr/>
      <dgm:t>
        <a:bodyPr/>
        <a:lstStyle/>
        <a:p>
          <a:endParaRPr lang="en-US"/>
        </a:p>
      </dgm:t>
    </dgm:pt>
    <dgm:pt modelId="{6DC60C11-1BA1-420C-ACC6-59103FC591D4}">
      <dgm:prSet/>
      <dgm:spPr/>
      <dgm:t>
        <a:bodyPr/>
        <a:lstStyle/>
        <a:p>
          <a:r>
            <a:rPr lang="hu-HU"/>
            <a:t>Legkevesebb hatással a kiegészítő németóra volt</a:t>
          </a:r>
          <a:endParaRPr lang="en-US"/>
        </a:p>
      </dgm:t>
    </dgm:pt>
    <dgm:pt modelId="{6435C04D-7E96-4105-93A3-D0FDA2063B4D}" type="parTrans" cxnId="{A6D866BA-28D8-43C8-B2D1-E4151B669497}">
      <dgm:prSet/>
      <dgm:spPr/>
      <dgm:t>
        <a:bodyPr/>
        <a:lstStyle/>
        <a:p>
          <a:endParaRPr lang="en-US"/>
        </a:p>
      </dgm:t>
    </dgm:pt>
    <dgm:pt modelId="{77C687B7-F9C5-4A7A-843E-4E0AE1168147}" type="sibTrans" cxnId="{A6D866BA-28D8-43C8-B2D1-E4151B669497}">
      <dgm:prSet/>
      <dgm:spPr/>
      <dgm:t>
        <a:bodyPr/>
        <a:lstStyle/>
        <a:p>
          <a:endParaRPr lang="en-US"/>
        </a:p>
      </dgm:t>
    </dgm:pt>
    <dgm:pt modelId="{76751F99-BB11-44BD-9327-FEDAAC5F071F}">
      <dgm:prSet/>
      <dgm:spPr>
        <a:solidFill>
          <a:srgbClr val="55984A"/>
        </a:solidFill>
      </dgm:spPr>
      <dgm:t>
        <a:bodyPr/>
        <a:lstStyle/>
        <a:p>
          <a:r>
            <a:rPr lang="hu-HU"/>
            <a:t>A szakirodalom több útját ismeri a kétnyelvűvé válásnak </a:t>
          </a:r>
          <a:endParaRPr lang="en-US"/>
        </a:p>
      </dgm:t>
    </dgm:pt>
    <dgm:pt modelId="{F7FE15FC-D3E4-40C5-B44F-2A656BD437E0}" type="parTrans" cxnId="{6EE0DBD4-436E-44B9-B25E-F151DA80815D}">
      <dgm:prSet/>
      <dgm:spPr/>
      <dgm:t>
        <a:bodyPr/>
        <a:lstStyle/>
        <a:p>
          <a:endParaRPr lang="en-US"/>
        </a:p>
      </dgm:t>
    </dgm:pt>
    <dgm:pt modelId="{8A0CD84F-9116-4F25-AB1C-E931345E025B}" type="sibTrans" cxnId="{6EE0DBD4-436E-44B9-B25E-F151DA80815D}">
      <dgm:prSet/>
      <dgm:spPr/>
      <dgm:t>
        <a:bodyPr/>
        <a:lstStyle/>
        <a:p>
          <a:endParaRPr lang="en-US"/>
        </a:p>
      </dgm:t>
    </dgm:pt>
    <dgm:pt modelId="{00DD063C-9CFD-4C54-A653-08F742F5AB2A}">
      <dgm:prSet/>
      <dgm:spPr/>
      <dgm:t>
        <a:bodyPr/>
        <a:lstStyle/>
        <a:p>
          <a:r>
            <a:rPr lang="hu-HU"/>
            <a:t>nemzeti-nyelvi kisebbség, családi kétnyelvűség, migráció, nemzetiség, kétnyelvű, nemzetközi iskola, külföldi tanulás bentlakással </a:t>
          </a:r>
          <a:endParaRPr lang="en-US"/>
        </a:p>
      </dgm:t>
    </dgm:pt>
    <dgm:pt modelId="{BEA26851-9BEC-4147-9FC9-8C0BF78FE739}" type="parTrans" cxnId="{1BBC9B06-EC0D-4AE4-9F37-19D313926681}">
      <dgm:prSet/>
      <dgm:spPr/>
      <dgm:t>
        <a:bodyPr/>
        <a:lstStyle/>
        <a:p>
          <a:endParaRPr lang="en-US"/>
        </a:p>
      </dgm:t>
    </dgm:pt>
    <dgm:pt modelId="{CF8FC885-7CA4-49C1-8C0E-53685ED95955}" type="sibTrans" cxnId="{1BBC9B06-EC0D-4AE4-9F37-19D313926681}">
      <dgm:prSet/>
      <dgm:spPr/>
      <dgm:t>
        <a:bodyPr/>
        <a:lstStyle/>
        <a:p>
          <a:endParaRPr lang="en-US"/>
        </a:p>
      </dgm:t>
    </dgm:pt>
    <dgm:pt modelId="{B7778D79-67B9-4AB6-9EB4-80662A6649E7}">
      <dgm:prSet/>
      <dgm:spPr/>
      <dgm:t>
        <a:bodyPr/>
        <a:lstStyle/>
        <a:p>
          <a:r>
            <a:rPr lang="hu-HU"/>
            <a:t>az ausztriai  óvodába/iskolába történő ingázás nem szerepelt közöttük</a:t>
          </a:r>
          <a:endParaRPr lang="en-US"/>
        </a:p>
      </dgm:t>
    </dgm:pt>
    <dgm:pt modelId="{DBA46AED-42E1-4A4C-987D-A9CA05F121F1}" type="parTrans" cxnId="{42CD1A65-4DB6-4F10-B7D2-06C76B7C2D7C}">
      <dgm:prSet/>
      <dgm:spPr/>
      <dgm:t>
        <a:bodyPr/>
        <a:lstStyle/>
        <a:p>
          <a:endParaRPr lang="en-US"/>
        </a:p>
      </dgm:t>
    </dgm:pt>
    <dgm:pt modelId="{E3435E6D-A500-4804-835D-E6CFBAC2C60E}" type="sibTrans" cxnId="{42CD1A65-4DB6-4F10-B7D2-06C76B7C2D7C}">
      <dgm:prSet/>
      <dgm:spPr/>
      <dgm:t>
        <a:bodyPr/>
        <a:lstStyle/>
        <a:p>
          <a:endParaRPr lang="en-US"/>
        </a:p>
      </dgm:t>
    </dgm:pt>
    <dgm:pt modelId="{25127800-F81E-442A-BD67-9B678302DC5E}" type="pres">
      <dgm:prSet presAssocID="{BB0D5AD0-9659-45B3-86E6-8B25359D5E1F}" presName="linear" presStyleCnt="0">
        <dgm:presLayoutVars>
          <dgm:animLvl val="lvl"/>
          <dgm:resizeHandles val="exact"/>
        </dgm:presLayoutVars>
      </dgm:prSet>
      <dgm:spPr/>
    </dgm:pt>
    <dgm:pt modelId="{706B853B-6766-4C0B-A337-1BE63D3E990F}" type="pres">
      <dgm:prSet presAssocID="{E5FAFB55-AF90-4186-8DA7-CE57F9EDB3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A0F627-F6CF-4F10-9849-F4BBB4E2F159}" type="pres">
      <dgm:prSet presAssocID="{E5FAFB55-AF90-4186-8DA7-CE57F9EDB3F8}" presName="childText" presStyleLbl="revTx" presStyleIdx="0" presStyleCnt="2">
        <dgm:presLayoutVars>
          <dgm:bulletEnabled val="1"/>
        </dgm:presLayoutVars>
      </dgm:prSet>
      <dgm:spPr/>
    </dgm:pt>
    <dgm:pt modelId="{26919B38-BE6C-4BBE-BF7C-8390DC24159F}" type="pres">
      <dgm:prSet presAssocID="{76751F99-BB11-44BD-9327-FEDAAC5F071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6441B0-D73A-468C-8D6F-C34FCC741DD1}" type="pres">
      <dgm:prSet presAssocID="{76751F99-BB11-44BD-9327-FEDAAC5F071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BBC9B06-EC0D-4AE4-9F37-19D313926681}" srcId="{76751F99-BB11-44BD-9327-FEDAAC5F071F}" destId="{00DD063C-9CFD-4C54-A653-08F742F5AB2A}" srcOrd="0" destOrd="0" parTransId="{BEA26851-9BEC-4147-9FC9-8C0BF78FE739}" sibTransId="{CF8FC885-7CA4-49C1-8C0E-53685ED95955}"/>
    <dgm:cxn modelId="{1D00E514-4F17-4C1F-8510-6421404AAEA9}" type="presOf" srcId="{BB0D5AD0-9659-45B3-86E6-8B25359D5E1F}" destId="{25127800-F81E-442A-BD67-9B678302DC5E}" srcOrd="0" destOrd="0" presId="urn:microsoft.com/office/officeart/2005/8/layout/vList2"/>
    <dgm:cxn modelId="{752B832C-527C-427D-BEBD-7A47F8570C03}" type="presOf" srcId="{6DC60C11-1BA1-420C-ACC6-59103FC591D4}" destId="{0EA0F627-F6CF-4F10-9849-F4BBB4E2F159}" srcOrd="0" destOrd="2" presId="urn:microsoft.com/office/officeart/2005/8/layout/vList2"/>
    <dgm:cxn modelId="{42CD1A65-4DB6-4F10-B7D2-06C76B7C2D7C}" srcId="{76751F99-BB11-44BD-9327-FEDAAC5F071F}" destId="{B7778D79-67B9-4AB6-9EB4-80662A6649E7}" srcOrd="1" destOrd="0" parTransId="{DBA46AED-42E1-4A4C-987D-A9CA05F121F1}" sibTransId="{E3435E6D-A500-4804-835D-E6CFBAC2C60E}"/>
    <dgm:cxn modelId="{18E2BB83-3924-4E17-919F-58DBC55110E3}" type="presOf" srcId="{6FA6A962-6D2D-4A8D-B8D6-1719DC9FBF56}" destId="{0EA0F627-F6CF-4F10-9849-F4BBB4E2F159}" srcOrd="0" destOrd="0" presId="urn:microsoft.com/office/officeart/2005/8/layout/vList2"/>
    <dgm:cxn modelId="{28FF5390-A057-48EE-9133-4A433B60FD5F}" type="presOf" srcId="{00DD063C-9CFD-4C54-A653-08F742F5AB2A}" destId="{CF6441B0-D73A-468C-8D6F-C34FCC741DD1}" srcOrd="0" destOrd="0" presId="urn:microsoft.com/office/officeart/2005/8/layout/vList2"/>
    <dgm:cxn modelId="{C72599AA-B29B-4DBC-A4D2-470DC49CA490}" type="presOf" srcId="{76751F99-BB11-44BD-9327-FEDAAC5F071F}" destId="{26919B38-BE6C-4BBE-BF7C-8390DC24159F}" srcOrd="0" destOrd="0" presId="urn:microsoft.com/office/officeart/2005/8/layout/vList2"/>
    <dgm:cxn modelId="{BF58C5AD-D37D-4115-A07A-C9346AD423BE}" type="presOf" srcId="{E5FAFB55-AF90-4186-8DA7-CE57F9EDB3F8}" destId="{706B853B-6766-4C0B-A337-1BE63D3E990F}" srcOrd="0" destOrd="0" presId="urn:microsoft.com/office/officeart/2005/8/layout/vList2"/>
    <dgm:cxn modelId="{CF1059B3-9937-48FE-933D-6C7A17AF8B16}" srcId="{BB0D5AD0-9659-45B3-86E6-8B25359D5E1F}" destId="{E5FAFB55-AF90-4186-8DA7-CE57F9EDB3F8}" srcOrd="0" destOrd="0" parTransId="{DAA023F2-122A-4DA8-AE25-7CD453C88224}" sibTransId="{367F6A84-F963-4726-8B36-3B0A4FE147AD}"/>
    <dgm:cxn modelId="{A6D866BA-28D8-43C8-B2D1-E4151B669497}" srcId="{E5FAFB55-AF90-4186-8DA7-CE57F9EDB3F8}" destId="{6DC60C11-1BA1-420C-ACC6-59103FC591D4}" srcOrd="2" destOrd="0" parTransId="{6435C04D-7E96-4105-93A3-D0FDA2063B4D}" sibTransId="{77C687B7-F9C5-4A7A-843E-4E0AE1168147}"/>
    <dgm:cxn modelId="{9ED776D3-DE7E-43D1-A3AD-F269390A32AC}" srcId="{E5FAFB55-AF90-4186-8DA7-CE57F9EDB3F8}" destId="{6FA6A962-6D2D-4A8D-B8D6-1719DC9FBF56}" srcOrd="0" destOrd="0" parTransId="{C6D79305-9B12-47D8-ADC7-64AB3AC69FF4}" sibTransId="{7C6335C7-65BA-49C5-A48F-6F7CA4A49B28}"/>
    <dgm:cxn modelId="{6EE0DBD4-436E-44B9-B25E-F151DA80815D}" srcId="{BB0D5AD0-9659-45B3-86E6-8B25359D5E1F}" destId="{76751F99-BB11-44BD-9327-FEDAAC5F071F}" srcOrd="1" destOrd="0" parTransId="{F7FE15FC-D3E4-40C5-B44F-2A656BD437E0}" sibTransId="{8A0CD84F-9116-4F25-AB1C-E931345E025B}"/>
    <dgm:cxn modelId="{508472D8-D5E0-4B9D-B2AA-2C3C1AD19E42}" type="presOf" srcId="{D46B0AC0-EB38-4FB0-8AF0-64ABEA9F4067}" destId="{0EA0F627-F6CF-4F10-9849-F4BBB4E2F159}" srcOrd="0" destOrd="1" presId="urn:microsoft.com/office/officeart/2005/8/layout/vList2"/>
    <dgm:cxn modelId="{D0CC51E8-0E6F-4833-9554-34C435B1A0CC}" type="presOf" srcId="{B7778D79-67B9-4AB6-9EB4-80662A6649E7}" destId="{CF6441B0-D73A-468C-8D6F-C34FCC741DD1}" srcOrd="0" destOrd="1" presId="urn:microsoft.com/office/officeart/2005/8/layout/vList2"/>
    <dgm:cxn modelId="{F3595DFA-D722-4EA5-A4E8-18890A5F76D2}" srcId="{E5FAFB55-AF90-4186-8DA7-CE57F9EDB3F8}" destId="{D46B0AC0-EB38-4FB0-8AF0-64ABEA9F4067}" srcOrd="1" destOrd="0" parTransId="{3235003F-1CC7-4905-846F-B07587E5223A}" sibTransId="{DF47E5F6-4325-46E0-810A-A0B088D3AAAB}"/>
    <dgm:cxn modelId="{EBA6A55F-49DF-4019-BD05-9EB88CB26C10}" type="presParOf" srcId="{25127800-F81E-442A-BD67-9B678302DC5E}" destId="{706B853B-6766-4C0B-A337-1BE63D3E990F}" srcOrd="0" destOrd="0" presId="urn:microsoft.com/office/officeart/2005/8/layout/vList2"/>
    <dgm:cxn modelId="{D250783E-EE43-4BD0-817D-5FB8684C3A25}" type="presParOf" srcId="{25127800-F81E-442A-BD67-9B678302DC5E}" destId="{0EA0F627-F6CF-4F10-9849-F4BBB4E2F159}" srcOrd="1" destOrd="0" presId="urn:microsoft.com/office/officeart/2005/8/layout/vList2"/>
    <dgm:cxn modelId="{67C8AE67-6787-45EB-A93D-9E74BE3261C7}" type="presParOf" srcId="{25127800-F81E-442A-BD67-9B678302DC5E}" destId="{26919B38-BE6C-4BBE-BF7C-8390DC24159F}" srcOrd="2" destOrd="0" presId="urn:microsoft.com/office/officeart/2005/8/layout/vList2"/>
    <dgm:cxn modelId="{0A15E8C0-3924-4702-987B-B5267657A11F}" type="presParOf" srcId="{25127800-F81E-442A-BD67-9B678302DC5E}" destId="{CF6441B0-D73A-468C-8D6F-C34FCC741D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3D2F4-EC64-470F-83B3-38ABB95A4FDC}">
      <dsp:nvSpPr>
        <dsp:cNvPr id="0" name=""/>
        <dsp:cNvSpPr/>
      </dsp:nvSpPr>
      <dsp:spPr>
        <a:xfrm rot="5400000">
          <a:off x="4669523" y="-1842555"/>
          <a:ext cx="906198" cy="48212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/>
            <a:t>Az ausztriai oktatás választása önkéntes alapon történt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Nem kapják meg azt a támogatást (nyelvi fejlesztés), ami a migrációs hátterű tanulóknak járna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/>
            <a:t>Nem fektetnek hangsúlyt az anyanyelv fejlesztésére (idegen nyelvként tanulható)</a:t>
          </a:r>
          <a:endParaRPr lang="en-US" sz="1100" kern="1200"/>
        </a:p>
      </dsp:txBody>
      <dsp:txXfrm rot="-5400000">
        <a:off x="2711977" y="159228"/>
        <a:ext cx="4777055" cy="817724"/>
      </dsp:txXfrm>
    </dsp:sp>
    <dsp:sp modelId="{E527FD5A-70E7-439D-B3E2-6B3DCA8E8B1F}">
      <dsp:nvSpPr>
        <dsp:cNvPr id="0" name=""/>
        <dsp:cNvSpPr/>
      </dsp:nvSpPr>
      <dsp:spPr>
        <a:xfrm>
          <a:off x="0" y="1716"/>
          <a:ext cx="2711976" cy="1132747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Nem migrációs hátterű tanulók a szó hagyományos értelmében és nem is tekintik őket migrációs hátterű tanulóknak az osztrák iskolákban</a:t>
          </a:r>
          <a:endParaRPr lang="en-US" sz="1300" kern="1200" dirty="0"/>
        </a:p>
      </dsp:txBody>
      <dsp:txXfrm>
        <a:off x="55296" y="57012"/>
        <a:ext cx="2601384" cy="1022155"/>
      </dsp:txXfrm>
    </dsp:sp>
    <dsp:sp modelId="{EFCCDC8E-416F-4335-B42B-8BD77F29E865}">
      <dsp:nvSpPr>
        <dsp:cNvPr id="0" name=""/>
        <dsp:cNvSpPr/>
      </dsp:nvSpPr>
      <dsp:spPr>
        <a:xfrm rot="5400000">
          <a:off x="4669523" y="-653170"/>
          <a:ext cx="906198" cy="48212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/>
            <a:t>Óvodától a felső tagozat első osztályáig terjed</a:t>
          </a:r>
          <a:endParaRPr lang="en-US" sz="1100" kern="1200"/>
        </a:p>
      </dsp:txBody>
      <dsp:txXfrm rot="-5400000">
        <a:off x="2711977" y="1348613"/>
        <a:ext cx="4777055" cy="817724"/>
      </dsp:txXfrm>
    </dsp:sp>
    <dsp:sp modelId="{123A9910-F816-4E52-AA76-62E3227ABB8E}">
      <dsp:nvSpPr>
        <dsp:cNvPr id="0" name=""/>
        <dsp:cNvSpPr/>
      </dsp:nvSpPr>
      <dsp:spPr>
        <a:xfrm>
          <a:off x="0" y="1191101"/>
          <a:ext cx="2711976" cy="1132747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Az ausztriai iskolakezdés ideje változó</a:t>
          </a:r>
          <a:endParaRPr lang="en-US" sz="1300" kern="1200"/>
        </a:p>
      </dsp:txBody>
      <dsp:txXfrm>
        <a:off x="55296" y="1246397"/>
        <a:ext cx="2601384" cy="1022155"/>
      </dsp:txXfrm>
    </dsp:sp>
    <dsp:sp modelId="{D29B0451-1533-4CD1-BDB3-AC19D0BE760D}">
      <dsp:nvSpPr>
        <dsp:cNvPr id="0" name=""/>
        <dsp:cNvSpPr/>
      </dsp:nvSpPr>
      <dsp:spPr>
        <a:xfrm rot="5400000">
          <a:off x="4669523" y="536214"/>
          <a:ext cx="906198" cy="48212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/>
            <a:t>Nem rendelkeznek német nyelvtudással</a:t>
          </a:r>
          <a:endParaRPr lang="en-US" sz="1100" kern="1200"/>
        </a:p>
      </dsp:txBody>
      <dsp:txXfrm rot="-5400000">
        <a:off x="2711977" y="2537998"/>
        <a:ext cx="4777055" cy="817724"/>
      </dsp:txXfrm>
    </dsp:sp>
    <dsp:sp modelId="{C85377F3-921D-4A6D-93FC-05E43A258AD5}">
      <dsp:nvSpPr>
        <dsp:cNvPr id="0" name=""/>
        <dsp:cNvSpPr/>
      </dsp:nvSpPr>
      <dsp:spPr>
        <a:xfrm>
          <a:off x="0" y="2380486"/>
          <a:ext cx="2711976" cy="1132747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A gyerekek kezdeti német nyelvtudása</a:t>
          </a:r>
          <a:endParaRPr lang="en-US" sz="1300" kern="1200"/>
        </a:p>
      </dsp:txBody>
      <dsp:txXfrm>
        <a:off x="55296" y="2435782"/>
        <a:ext cx="2601384" cy="10221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72FA0-4A88-4F09-9773-639F37622D12}">
      <dsp:nvSpPr>
        <dsp:cNvPr id="0" name=""/>
        <dsp:cNvSpPr/>
      </dsp:nvSpPr>
      <dsp:spPr>
        <a:xfrm>
          <a:off x="0" y="8145"/>
          <a:ext cx="7533269" cy="1704690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/>
            <a:t>A családban kizárólag magyarul beszélnek, az iskolában németül, kivétel, ha csak magyar gyerekek vannak együtt.</a:t>
          </a:r>
          <a:endParaRPr lang="en-US" sz="3100" kern="1200"/>
        </a:p>
      </dsp:txBody>
      <dsp:txXfrm>
        <a:off x="83216" y="91361"/>
        <a:ext cx="7366837" cy="1538258"/>
      </dsp:txXfrm>
    </dsp:sp>
    <dsp:sp modelId="{DEB515A8-53E6-4983-98E3-E6ECB68F90EF}">
      <dsp:nvSpPr>
        <dsp:cNvPr id="0" name=""/>
        <dsp:cNvSpPr/>
      </dsp:nvSpPr>
      <dsp:spPr>
        <a:xfrm>
          <a:off x="0" y="1802115"/>
          <a:ext cx="7533269" cy="1704690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/>
            <a:t>Az iskola legtöbb esetben elvárja a teljes alkalmazkodást, de segít</a:t>
          </a:r>
          <a:endParaRPr lang="en-US" sz="3100" kern="1200"/>
        </a:p>
      </dsp:txBody>
      <dsp:txXfrm>
        <a:off x="83216" y="1885331"/>
        <a:ext cx="7366837" cy="15382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4675-DBCB-4BDC-A9BE-C805899B92F7}">
      <dsp:nvSpPr>
        <dsp:cNvPr id="0" name=""/>
        <dsp:cNvSpPr/>
      </dsp:nvSpPr>
      <dsp:spPr>
        <a:xfrm>
          <a:off x="0" y="0"/>
          <a:ext cx="6403278" cy="15817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Az óvodában és az iskolában az osztrák kultúrát közvetítik nekik, a családban a magyart</a:t>
          </a:r>
        </a:p>
      </dsp:txBody>
      <dsp:txXfrm>
        <a:off x="46327" y="46327"/>
        <a:ext cx="4768439" cy="1489073"/>
      </dsp:txXfrm>
    </dsp:sp>
    <dsp:sp modelId="{5D388527-CAFF-4DCD-AA7A-2795E9336918}">
      <dsp:nvSpPr>
        <dsp:cNvPr id="0" name=""/>
        <dsp:cNvSpPr/>
      </dsp:nvSpPr>
      <dsp:spPr>
        <a:xfrm>
          <a:off x="1129990" y="1933223"/>
          <a:ext cx="6403278" cy="15817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Az ingázó magyar gyerekek esetében a kétnyelvűvé válás velejárója a kétkultúrájúság</a:t>
          </a:r>
        </a:p>
      </dsp:txBody>
      <dsp:txXfrm>
        <a:off x="1176317" y="1979550"/>
        <a:ext cx="4152511" cy="1489073"/>
      </dsp:txXfrm>
    </dsp:sp>
    <dsp:sp modelId="{019CAB51-35D9-4ED4-B0CD-833FF154636B}">
      <dsp:nvSpPr>
        <dsp:cNvPr id="0" name=""/>
        <dsp:cNvSpPr/>
      </dsp:nvSpPr>
      <dsp:spPr>
        <a:xfrm>
          <a:off x="5375155" y="1243413"/>
          <a:ext cx="1028123" cy="102812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06483" y="1243413"/>
        <a:ext cx="565467" cy="77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01210-B293-48C9-BAE3-311422D79EE8}">
      <dsp:nvSpPr>
        <dsp:cNvPr id="0" name=""/>
        <dsp:cNvSpPr/>
      </dsp:nvSpPr>
      <dsp:spPr>
        <a:xfrm>
          <a:off x="0" y="227280"/>
          <a:ext cx="2354146" cy="1412487"/>
        </a:xfrm>
        <a:prstGeom prst="rect">
          <a:avLst/>
        </a:prstGeom>
        <a:solidFill>
          <a:srgbClr val="55984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Magyarország és Ausztria oktatási rendszerének összehasonlítása  →  átjárhatóság</a:t>
          </a:r>
          <a:endParaRPr lang="en-US" sz="1400" kern="1200"/>
        </a:p>
      </dsp:txBody>
      <dsp:txXfrm>
        <a:off x="0" y="227280"/>
        <a:ext cx="2354146" cy="1412487"/>
      </dsp:txXfrm>
    </dsp:sp>
    <dsp:sp modelId="{E20B991D-01B9-4D01-B8AD-3D27BB8DB3DA}">
      <dsp:nvSpPr>
        <dsp:cNvPr id="0" name=""/>
        <dsp:cNvSpPr/>
      </dsp:nvSpPr>
      <dsp:spPr>
        <a:xfrm>
          <a:off x="2589561" y="227280"/>
          <a:ext cx="2354146" cy="1412487"/>
        </a:xfrm>
        <a:prstGeom prst="rect">
          <a:avLst/>
        </a:prstGeom>
        <a:solidFill>
          <a:srgbClr val="55984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 két ország oktatási eredményességégének összehasonlítása a nemzetközi méréseken elért eredmények alapján (TIMMS, PIRLS, PISA)</a:t>
          </a:r>
          <a:endParaRPr lang="en-US" sz="1400" kern="1200" dirty="0"/>
        </a:p>
      </dsp:txBody>
      <dsp:txXfrm>
        <a:off x="2589561" y="227280"/>
        <a:ext cx="2354146" cy="1412487"/>
      </dsp:txXfrm>
    </dsp:sp>
    <dsp:sp modelId="{0F755E4B-91B7-4BCA-A9A0-8DB00195C9F1}">
      <dsp:nvSpPr>
        <dsp:cNvPr id="0" name=""/>
        <dsp:cNvSpPr/>
      </dsp:nvSpPr>
      <dsp:spPr>
        <a:xfrm>
          <a:off x="5179122" y="227280"/>
          <a:ext cx="2354146" cy="1412487"/>
        </a:xfrm>
        <a:prstGeom prst="rect">
          <a:avLst/>
        </a:prstGeom>
        <a:solidFill>
          <a:srgbClr val="55984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A szülők óvoda- és iskolaválasztási motiváció</a:t>
          </a:r>
          <a:endParaRPr lang="en-US" sz="1400" kern="1200"/>
        </a:p>
      </dsp:txBody>
      <dsp:txXfrm>
        <a:off x="5179122" y="227280"/>
        <a:ext cx="2354146" cy="1412487"/>
      </dsp:txXfrm>
    </dsp:sp>
    <dsp:sp modelId="{FF82BD49-00BA-4B46-A79C-A9CF37543C9F}">
      <dsp:nvSpPr>
        <dsp:cNvPr id="0" name=""/>
        <dsp:cNvSpPr/>
      </dsp:nvSpPr>
      <dsp:spPr>
        <a:xfrm>
          <a:off x="1294780" y="1875182"/>
          <a:ext cx="2354146" cy="1412487"/>
        </a:xfrm>
        <a:prstGeom prst="rect">
          <a:avLst/>
        </a:prstGeom>
        <a:solidFill>
          <a:srgbClr val="55984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Az intézmények fogadókészsége és a magyar gyerekek integrációja</a:t>
          </a:r>
          <a:endParaRPr lang="en-US" sz="1400" kern="1200"/>
        </a:p>
      </dsp:txBody>
      <dsp:txXfrm>
        <a:off x="1294780" y="1875182"/>
        <a:ext cx="2354146" cy="1412487"/>
      </dsp:txXfrm>
    </dsp:sp>
    <dsp:sp modelId="{A0A4D13A-580D-4FDC-B29D-D4C65578C8FD}">
      <dsp:nvSpPr>
        <dsp:cNvPr id="0" name=""/>
        <dsp:cNvSpPr/>
      </dsp:nvSpPr>
      <dsp:spPr>
        <a:xfrm>
          <a:off x="3884341" y="1875182"/>
          <a:ext cx="2354146" cy="1412487"/>
        </a:xfrm>
        <a:prstGeom prst="rect">
          <a:avLst/>
        </a:prstGeom>
        <a:solidFill>
          <a:srgbClr val="55984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Nevelés és oktatás az ausztriai iskolákban: idegennyelvek tanítása, módszerek és oktatásszervezési formák, teljesítménymérés és értékelés</a:t>
          </a:r>
          <a:endParaRPr lang="en-US" sz="1400" kern="1200"/>
        </a:p>
      </dsp:txBody>
      <dsp:txXfrm>
        <a:off x="3884341" y="1875182"/>
        <a:ext cx="2354146" cy="1412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73229-F0D4-4B92-9985-863F00CD291B}">
      <dsp:nvSpPr>
        <dsp:cNvPr id="0" name=""/>
        <dsp:cNvSpPr/>
      </dsp:nvSpPr>
      <dsp:spPr>
        <a:xfrm>
          <a:off x="927864" y="141"/>
          <a:ext cx="2703590" cy="1622154"/>
        </a:xfrm>
        <a:prstGeom prst="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Az ausztriai </a:t>
          </a:r>
          <a:r>
            <a:rPr lang="hu-HU" sz="2100" kern="1200" dirty="0" err="1"/>
            <a:t>óvodáztatás</a:t>
          </a:r>
          <a:r>
            <a:rPr lang="hu-HU" sz="2100" kern="1200" dirty="0"/>
            <a:t> és iskoláztatás rövid és hosszútávú hatásai</a:t>
          </a:r>
          <a:endParaRPr lang="en-US" sz="2100" kern="1200" dirty="0"/>
        </a:p>
      </dsp:txBody>
      <dsp:txXfrm>
        <a:off x="927864" y="141"/>
        <a:ext cx="2703590" cy="1622154"/>
      </dsp:txXfrm>
    </dsp:sp>
    <dsp:sp modelId="{B97EDCBB-07F6-41B3-91BF-77AFE520CC5C}">
      <dsp:nvSpPr>
        <dsp:cNvPr id="0" name=""/>
        <dsp:cNvSpPr/>
      </dsp:nvSpPr>
      <dsp:spPr>
        <a:xfrm>
          <a:off x="3901814" y="141"/>
          <a:ext cx="2703590" cy="1622154"/>
        </a:xfrm>
        <a:prstGeom prst="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 magyar gyerekek nyelvi fejlődése, kétnyelvűvé és kétkultúrájúvá válása</a:t>
          </a:r>
          <a:endParaRPr lang="en-US" sz="2100" kern="1200"/>
        </a:p>
      </dsp:txBody>
      <dsp:txXfrm>
        <a:off x="3901814" y="141"/>
        <a:ext cx="2703590" cy="1622154"/>
      </dsp:txXfrm>
    </dsp:sp>
    <dsp:sp modelId="{A081B3A6-B2AF-4994-A166-98B8A97E1715}">
      <dsp:nvSpPr>
        <dsp:cNvPr id="0" name=""/>
        <dsp:cNvSpPr/>
      </dsp:nvSpPr>
      <dsp:spPr>
        <a:xfrm>
          <a:off x="927864" y="1892655"/>
          <a:ext cx="2703590" cy="1622154"/>
        </a:xfrm>
        <a:prstGeom prst="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Az ausztriai iskoláztatás a spontán nemzeti identitás alakulására gyakorolt hatása</a:t>
          </a:r>
          <a:endParaRPr lang="en-US" sz="2100" kern="1200"/>
        </a:p>
      </dsp:txBody>
      <dsp:txXfrm>
        <a:off x="927864" y="1892655"/>
        <a:ext cx="2703590" cy="1622154"/>
      </dsp:txXfrm>
    </dsp:sp>
    <dsp:sp modelId="{1D7E3336-2E52-431C-A728-873468FB0743}">
      <dsp:nvSpPr>
        <dsp:cNvPr id="0" name=""/>
        <dsp:cNvSpPr/>
      </dsp:nvSpPr>
      <dsp:spPr>
        <a:xfrm>
          <a:off x="3901814" y="1892655"/>
          <a:ext cx="2703590" cy="1622154"/>
        </a:xfrm>
        <a:prstGeom prst="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Az ingázó gyerekek pályaaspirációi és sikernarratívái</a:t>
          </a:r>
          <a:endParaRPr lang="en-US" sz="2100" kern="1200"/>
        </a:p>
      </dsp:txBody>
      <dsp:txXfrm>
        <a:off x="3901814" y="1892655"/>
        <a:ext cx="2703590" cy="162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A469-7054-4FF3-987C-7DBA6B4D2B64}">
      <dsp:nvSpPr>
        <dsp:cNvPr id="0" name=""/>
        <dsp:cNvSpPr/>
      </dsp:nvSpPr>
      <dsp:spPr>
        <a:xfrm>
          <a:off x="0" y="358537"/>
          <a:ext cx="7533269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D5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65" tIns="312420" rIns="5846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/>
            <a:t>Az osztrák közoktatást szabályozó dokumentumok 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Oktatási törvények (</a:t>
          </a:r>
          <a:r>
            <a:rPr lang="hu-HU" sz="1500" kern="1200" dirty="0" err="1"/>
            <a:t>Schulunterrichtsgesetz</a:t>
          </a:r>
          <a:r>
            <a:rPr lang="hu-HU" sz="1500" kern="1200" dirty="0"/>
            <a:t>, </a:t>
          </a:r>
          <a:r>
            <a:rPr lang="hu-HU" sz="1500" kern="1200" dirty="0" err="1"/>
            <a:t>Schulorganisationsgesetz</a:t>
          </a:r>
          <a:r>
            <a:rPr lang="hu-HU" sz="1500" kern="1200" dirty="0"/>
            <a:t>, </a:t>
          </a:r>
          <a:r>
            <a:rPr lang="hu-HU" sz="1500" kern="1200" dirty="0" err="1"/>
            <a:t>Schulpflichtgesetz</a:t>
          </a:r>
          <a:r>
            <a:rPr lang="hu-HU" sz="1500" kern="1200" dirty="0"/>
            <a:t>) 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/>
            <a:t>Tantervek (Lehrpläne für die allgemeinbildenden Schulen)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/>
            <a:t>A magyar oktatást szabályozó oktatási törvények és tantervek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/>
            <a:t>Nemzeti köznevelési törvény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/>
            <a:t>Nemzeti alaptanterv</a:t>
          </a:r>
          <a:endParaRPr lang="en-US" sz="1500" kern="1200"/>
        </a:p>
      </dsp:txBody>
      <dsp:txXfrm>
        <a:off x="0" y="358537"/>
        <a:ext cx="7533269" cy="2079000"/>
      </dsp:txXfrm>
    </dsp:sp>
    <dsp:sp modelId="{2582E5B4-6E26-4125-BA20-4C32D5A666EF}">
      <dsp:nvSpPr>
        <dsp:cNvPr id="0" name=""/>
        <dsp:cNvSpPr/>
      </dsp:nvSpPr>
      <dsp:spPr>
        <a:xfrm>
          <a:off x="376663" y="137137"/>
          <a:ext cx="5273288" cy="442800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18" tIns="0" rIns="19931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Dokumentumelemzés</a:t>
          </a:r>
          <a:endParaRPr lang="en-US" sz="1500" kern="1200"/>
        </a:p>
      </dsp:txBody>
      <dsp:txXfrm>
        <a:off x="398279" y="158753"/>
        <a:ext cx="5230056" cy="399568"/>
      </dsp:txXfrm>
    </dsp:sp>
    <dsp:sp modelId="{D37E36E0-AA1A-40FD-89B4-CC8820F35BDC}">
      <dsp:nvSpPr>
        <dsp:cNvPr id="0" name=""/>
        <dsp:cNvSpPr/>
      </dsp:nvSpPr>
      <dsp:spPr>
        <a:xfrm>
          <a:off x="0" y="2739938"/>
          <a:ext cx="7533269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D5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65" tIns="312420" rIns="5846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/>
            <a:t>A család Magyarországon él, de a gyermek Ausztriában jár óvodába vagy iskolába</a:t>
          </a:r>
          <a:endParaRPr lang="en-US" sz="1500" kern="1200"/>
        </a:p>
      </dsp:txBody>
      <dsp:txXfrm>
        <a:off x="0" y="2739938"/>
        <a:ext cx="7533269" cy="637875"/>
      </dsp:txXfrm>
    </dsp:sp>
    <dsp:sp modelId="{8A43CEDC-E38D-406D-8DDA-E350B8CCB6B5}">
      <dsp:nvSpPr>
        <dsp:cNvPr id="0" name=""/>
        <dsp:cNvSpPr/>
      </dsp:nvSpPr>
      <dsp:spPr>
        <a:xfrm>
          <a:off x="376663" y="2518538"/>
          <a:ext cx="5273288" cy="442800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18" tIns="0" rIns="19931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Interjú 60 családdal</a:t>
          </a:r>
          <a:endParaRPr lang="en-US" sz="1500" kern="1200" dirty="0"/>
        </a:p>
      </dsp:txBody>
      <dsp:txXfrm>
        <a:off x="398279" y="2540154"/>
        <a:ext cx="5230056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05701-EAA2-45D9-BDFA-8EAC691D5704}">
      <dsp:nvSpPr>
        <dsp:cNvPr id="0" name=""/>
        <dsp:cNvSpPr/>
      </dsp:nvSpPr>
      <dsp:spPr>
        <a:xfrm>
          <a:off x="0" y="2121459"/>
          <a:ext cx="7533269" cy="1391906"/>
        </a:xfrm>
        <a:prstGeom prst="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Az osztrák oktatás a magyar iskolák konkurenciájává vált azáltal, hogy a határ mentén élő családoknak adott a lehetősége, hogy az ausztriai iskoláztatást a magyar alternatívájaként választhassák</a:t>
          </a:r>
          <a:endParaRPr lang="en-US" sz="2000" kern="1200"/>
        </a:p>
      </dsp:txBody>
      <dsp:txXfrm>
        <a:off x="0" y="2121459"/>
        <a:ext cx="7533269" cy="1391906"/>
      </dsp:txXfrm>
    </dsp:sp>
    <dsp:sp modelId="{2FF45EF7-388E-4553-B034-C1E8E8891ECE}">
      <dsp:nvSpPr>
        <dsp:cNvPr id="0" name=""/>
        <dsp:cNvSpPr/>
      </dsp:nvSpPr>
      <dsp:spPr>
        <a:xfrm rot="10800000">
          <a:off x="0" y="1584"/>
          <a:ext cx="7533269" cy="2140752"/>
        </a:xfrm>
        <a:prstGeom prst="upArrowCallou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Nyíri Pál (2004): „az oktatás nemzetközivé válása folytán az egyes országok oktatási rendszerei globálisan versengő termékké válnak” (Nemzetállam, közoktatás és a migráció logikája In: 2000, </a:t>
          </a:r>
          <a:r>
            <a:rPr lang="hu-HU" sz="2000" kern="1200" dirty="0" err="1"/>
            <a:t>Klnsz</a:t>
          </a:r>
          <a:r>
            <a:rPr lang="hu-HU" sz="2000" kern="1200" dirty="0"/>
            <a:t>. 49.)</a:t>
          </a:r>
          <a:endParaRPr lang="en-US" sz="2000" kern="1200" dirty="0"/>
        </a:p>
      </dsp:txBody>
      <dsp:txXfrm rot="10800000">
        <a:off x="0" y="1584"/>
        <a:ext cx="7533269" cy="1390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95306-DA20-4C5E-A309-08C472E0947D}">
      <dsp:nvSpPr>
        <dsp:cNvPr id="0" name=""/>
        <dsp:cNvSpPr/>
      </dsp:nvSpPr>
      <dsp:spPr>
        <a:xfrm>
          <a:off x="0" y="0"/>
          <a:ext cx="6026615" cy="773289"/>
        </a:xfrm>
        <a:prstGeom prst="roundRect">
          <a:avLst>
            <a:gd name="adj" fmla="val 10000"/>
          </a:avLst>
        </a:prstGeom>
        <a:solidFill>
          <a:srgbClr val="55984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Német nyelv/ az osztrák német nyelv/ idegennyelv tanulása</a:t>
          </a:r>
          <a:endParaRPr lang="en-US" sz="2000" kern="1200"/>
        </a:p>
      </dsp:txBody>
      <dsp:txXfrm>
        <a:off x="22649" y="22649"/>
        <a:ext cx="5126832" cy="727991"/>
      </dsp:txXfrm>
    </dsp:sp>
    <dsp:sp modelId="{6D99C1FE-C996-42AB-97B5-4DA387627AF1}">
      <dsp:nvSpPr>
        <dsp:cNvPr id="0" name=""/>
        <dsp:cNvSpPr/>
      </dsp:nvSpPr>
      <dsp:spPr>
        <a:xfrm>
          <a:off x="504729" y="913887"/>
          <a:ext cx="6026615" cy="773289"/>
        </a:xfrm>
        <a:prstGeom prst="roundRect">
          <a:avLst>
            <a:gd name="adj" fmla="val 10000"/>
          </a:avLst>
        </a:prstGeom>
        <a:solidFill>
          <a:srgbClr val="55984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Az iskola az életre készít fel</a:t>
          </a:r>
          <a:endParaRPr lang="en-US" sz="2000" kern="1200"/>
        </a:p>
      </dsp:txBody>
      <dsp:txXfrm>
        <a:off x="527378" y="936536"/>
        <a:ext cx="4973950" cy="727991"/>
      </dsp:txXfrm>
    </dsp:sp>
    <dsp:sp modelId="{296CD941-9700-446C-8882-7ACD42182A8D}">
      <dsp:nvSpPr>
        <dsp:cNvPr id="0" name=""/>
        <dsp:cNvSpPr/>
      </dsp:nvSpPr>
      <dsp:spPr>
        <a:xfrm>
          <a:off x="1001924" y="1827774"/>
          <a:ext cx="6026615" cy="773289"/>
        </a:xfrm>
        <a:prstGeom prst="roundRect">
          <a:avLst>
            <a:gd name="adj" fmla="val 10000"/>
          </a:avLst>
        </a:prstGeom>
        <a:solidFill>
          <a:srgbClr val="55984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Osztrák iskola végzettség megszerzése </a:t>
          </a:r>
          <a:endParaRPr lang="en-US" sz="2000" kern="1200"/>
        </a:p>
      </dsp:txBody>
      <dsp:txXfrm>
        <a:off x="1024573" y="1850423"/>
        <a:ext cx="4981483" cy="727991"/>
      </dsp:txXfrm>
    </dsp:sp>
    <dsp:sp modelId="{742ED808-153D-495B-A0C7-BCB4C41773D8}">
      <dsp:nvSpPr>
        <dsp:cNvPr id="0" name=""/>
        <dsp:cNvSpPr/>
      </dsp:nvSpPr>
      <dsp:spPr>
        <a:xfrm>
          <a:off x="1506653" y="2741661"/>
          <a:ext cx="6026615" cy="773289"/>
        </a:xfrm>
        <a:prstGeom prst="roundRect">
          <a:avLst>
            <a:gd name="adj" fmla="val 10000"/>
          </a:avLst>
        </a:prstGeom>
        <a:solidFill>
          <a:srgbClr val="55984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Munkavállalás Ausztriában</a:t>
          </a:r>
          <a:endParaRPr lang="en-US" sz="2000" kern="1200"/>
        </a:p>
      </dsp:txBody>
      <dsp:txXfrm>
        <a:off x="1529302" y="2764310"/>
        <a:ext cx="4973950" cy="727991"/>
      </dsp:txXfrm>
    </dsp:sp>
    <dsp:sp modelId="{E4626AB5-2CB5-4CF8-8FAD-8F871C7B1717}">
      <dsp:nvSpPr>
        <dsp:cNvPr id="0" name=""/>
        <dsp:cNvSpPr/>
      </dsp:nvSpPr>
      <dsp:spPr>
        <a:xfrm>
          <a:off x="5523977" y="592269"/>
          <a:ext cx="502637" cy="5026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37070" y="592269"/>
        <a:ext cx="276451" cy="378234"/>
      </dsp:txXfrm>
    </dsp:sp>
    <dsp:sp modelId="{0FCCAE0A-1FDE-4ACD-89CD-AF3F173E12DB}">
      <dsp:nvSpPr>
        <dsp:cNvPr id="0" name=""/>
        <dsp:cNvSpPr/>
      </dsp:nvSpPr>
      <dsp:spPr>
        <a:xfrm>
          <a:off x="6028706" y="1506156"/>
          <a:ext cx="502637" cy="5026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141799" y="1506156"/>
        <a:ext cx="276451" cy="378234"/>
      </dsp:txXfrm>
    </dsp:sp>
    <dsp:sp modelId="{AD4DC6FA-3413-419A-BC9B-8032F2B1B57A}">
      <dsp:nvSpPr>
        <dsp:cNvPr id="0" name=""/>
        <dsp:cNvSpPr/>
      </dsp:nvSpPr>
      <dsp:spPr>
        <a:xfrm>
          <a:off x="6525901" y="2420043"/>
          <a:ext cx="502637" cy="5026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638994" y="2420043"/>
        <a:ext cx="276451" cy="378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30E1-1272-43D5-91F2-BEA955CE2881}">
      <dsp:nvSpPr>
        <dsp:cNvPr id="0" name=""/>
        <dsp:cNvSpPr/>
      </dsp:nvSpPr>
      <dsp:spPr>
        <a:xfrm>
          <a:off x="0" y="250222"/>
          <a:ext cx="7533269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D5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65" tIns="270764" rIns="5846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Egy személy kettő vagy több nyelvet a mindennapi életben rendszeresen felváltva használ (Grosjean, 1992).</a:t>
          </a:r>
          <a:endParaRPr lang="en-US" sz="1300" kern="1200"/>
        </a:p>
      </dsp:txBody>
      <dsp:txXfrm>
        <a:off x="0" y="250222"/>
        <a:ext cx="7533269" cy="737100"/>
      </dsp:txXfrm>
    </dsp:sp>
    <dsp:sp modelId="{1EC783B2-05C1-4A36-A4A5-9C375DBF6716}">
      <dsp:nvSpPr>
        <dsp:cNvPr id="0" name=""/>
        <dsp:cNvSpPr/>
      </dsp:nvSpPr>
      <dsp:spPr>
        <a:xfrm>
          <a:off x="376663" y="58342"/>
          <a:ext cx="5273288" cy="3837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18" tIns="0" rIns="19931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Mikor beszélhetünk kétnyelvűségről?	</a:t>
          </a:r>
          <a:endParaRPr lang="en-US" sz="1300" kern="1200" dirty="0"/>
        </a:p>
      </dsp:txBody>
      <dsp:txXfrm>
        <a:off x="395397" y="77076"/>
        <a:ext cx="5235820" cy="346292"/>
      </dsp:txXfrm>
    </dsp:sp>
    <dsp:sp modelId="{F3EAE05E-C1FC-49F6-8DDE-47CE534B6AEB}">
      <dsp:nvSpPr>
        <dsp:cNvPr id="0" name=""/>
        <dsp:cNvSpPr/>
      </dsp:nvSpPr>
      <dsp:spPr>
        <a:xfrm>
          <a:off x="0" y="1249402"/>
          <a:ext cx="7533269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D5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65" tIns="270764" rIns="5846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Korai kétnyelvűség – a második nyelv elsajátítása a pubertás kor előtt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Kétnyelvű elsőnyelvelsajátítás (1. hónap végéig)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Kétnyelvű másodiknyelvelsajátítás (1. hónap – 1. életév között)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Korai másodiknyelvelsajátítás (1. életév – 3. életév között)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Késői kétnyelvűség – pubertáskor után (12-14 éves kor után)</a:t>
          </a:r>
          <a:endParaRPr lang="en-US" sz="1300" kern="1200"/>
        </a:p>
      </dsp:txBody>
      <dsp:txXfrm>
        <a:off x="0" y="1249402"/>
        <a:ext cx="7533269" cy="1392300"/>
      </dsp:txXfrm>
    </dsp:sp>
    <dsp:sp modelId="{D26B51AA-D82F-42DF-9991-A8A6971012DC}">
      <dsp:nvSpPr>
        <dsp:cNvPr id="0" name=""/>
        <dsp:cNvSpPr/>
      </dsp:nvSpPr>
      <dsp:spPr>
        <a:xfrm>
          <a:off x="376663" y="1057522"/>
          <a:ext cx="5273288" cy="3837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18" tIns="0" rIns="19931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A kétnyelvűség típusai a második nyelv elsajátításának ideje szerint</a:t>
          </a:r>
          <a:endParaRPr lang="en-US" sz="1300" kern="1200"/>
        </a:p>
      </dsp:txBody>
      <dsp:txXfrm>
        <a:off x="395397" y="1076256"/>
        <a:ext cx="5235820" cy="346292"/>
      </dsp:txXfrm>
    </dsp:sp>
    <dsp:sp modelId="{645CBBB2-E4EF-4A75-84A0-193E47B1B85D}">
      <dsp:nvSpPr>
        <dsp:cNvPr id="0" name=""/>
        <dsp:cNvSpPr/>
      </dsp:nvSpPr>
      <dsp:spPr>
        <a:xfrm>
          <a:off x="0" y="2903782"/>
          <a:ext cx="7533269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D5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65" tIns="270764" rIns="5846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Spontán vagy instrukcionált</a:t>
          </a:r>
          <a:endParaRPr lang="en-US" sz="1300" kern="1200"/>
        </a:p>
      </dsp:txBody>
      <dsp:txXfrm>
        <a:off x="0" y="2903782"/>
        <a:ext cx="7533269" cy="552825"/>
      </dsp:txXfrm>
    </dsp:sp>
    <dsp:sp modelId="{47192302-CDF7-46A1-A8A6-54DC39D4C0C4}">
      <dsp:nvSpPr>
        <dsp:cNvPr id="0" name=""/>
        <dsp:cNvSpPr/>
      </dsp:nvSpPr>
      <dsp:spPr>
        <a:xfrm>
          <a:off x="376663" y="2711903"/>
          <a:ext cx="5273288" cy="3837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18" tIns="0" rIns="19931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Típusai a nyelvelsajátítás módja alapján</a:t>
          </a:r>
          <a:endParaRPr lang="en-US" sz="1300" kern="1200" dirty="0"/>
        </a:p>
      </dsp:txBody>
      <dsp:txXfrm>
        <a:off x="395397" y="2730637"/>
        <a:ext cx="5235820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56E1-65FF-497C-BC33-302555B53A27}">
      <dsp:nvSpPr>
        <dsp:cNvPr id="0" name=""/>
        <dsp:cNvSpPr/>
      </dsp:nvSpPr>
      <dsp:spPr>
        <a:xfrm rot="5400000">
          <a:off x="4436795" y="-1553318"/>
          <a:ext cx="1371654" cy="48212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Korai kétnyelvűség és korai másodiknyelvelsajátítás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Viszonylag korán kezdik rendszeresen használni a második nyelvet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Otthon kizárólag magyarul beszélnek, az óvodában németül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Spontán másodiknyelvelsajátítás</a:t>
          </a:r>
          <a:endParaRPr lang="en-US" sz="1300" kern="1200"/>
        </a:p>
      </dsp:txBody>
      <dsp:txXfrm rot="-5400000">
        <a:off x="2711977" y="238459"/>
        <a:ext cx="4754333" cy="1237736"/>
      </dsp:txXfrm>
    </dsp:sp>
    <dsp:sp modelId="{5AAA7125-C23F-4A27-BC16-86C4CB984FF7}">
      <dsp:nvSpPr>
        <dsp:cNvPr id="0" name=""/>
        <dsp:cNvSpPr/>
      </dsp:nvSpPr>
      <dsp:spPr>
        <a:xfrm>
          <a:off x="0" y="42"/>
          <a:ext cx="2711976" cy="171456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Óvodáskorú gyerekek</a:t>
          </a:r>
          <a:endParaRPr lang="en-US" sz="2200" kern="1200" dirty="0"/>
        </a:p>
      </dsp:txBody>
      <dsp:txXfrm>
        <a:off x="83698" y="83740"/>
        <a:ext cx="2544580" cy="1547172"/>
      </dsp:txXfrm>
    </dsp:sp>
    <dsp:sp modelId="{A40FE3C7-68E3-4503-82BD-F78234E33F40}">
      <dsp:nvSpPr>
        <dsp:cNvPr id="0" name=""/>
        <dsp:cNvSpPr/>
      </dsp:nvSpPr>
      <dsp:spPr>
        <a:xfrm rot="5400000">
          <a:off x="4436795" y="246977"/>
          <a:ext cx="1371654" cy="482129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Iskolakezdés magyar óvoda után</a:t>
          </a:r>
          <a:r>
            <a:rPr lang="de-DE" sz="1300" kern="1200"/>
            <a:t>: </a:t>
          </a:r>
          <a:r>
            <a:rPr lang="hu-HU" sz="1300" kern="1200"/>
            <a:t>korai kétnyelvűség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Iskolakezdés még az alsótagozat alatt</a:t>
          </a:r>
          <a:r>
            <a:rPr lang="de-DE" sz="1300" kern="1200"/>
            <a:t>: </a:t>
          </a:r>
          <a:r>
            <a:rPr lang="hu-HU" sz="1300" kern="1200"/>
            <a:t>korai kétnyelvűség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Iskolakezdés a magyar alsótagozat után</a:t>
          </a:r>
          <a:r>
            <a:rPr lang="de-DE" sz="1300" kern="1200"/>
            <a:t>: </a:t>
          </a:r>
          <a:r>
            <a:rPr lang="hu-HU" sz="1300" kern="1200"/>
            <a:t>korai vagy késő kétnyelvűség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Spontán vagy spontán és instrukcionált, attól függően hogy járt-e német mint idegennyelv órára külön</a:t>
          </a:r>
          <a:endParaRPr lang="en-US" sz="1300" kern="1200"/>
        </a:p>
      </dsp:txBody>
      <dsp:txXfrm rot="-5400000">
        <a:off x="2711977" y="2038755"/>
        <a:ext cx="4754333" cy="1237736"/>
      </dsp:txXfrm>
    </dsp:sp>
    <dsp:sp modelId="{3E938A02-D8C7-4E40-BFA3-54C7B631DE86}">
      <dsp:nvSpPr>
        <dsp:cNvPr id="0" name=""/>
        <dsp:cNvSpPr/>
      </dsp:nvSpPr>
      <dsp:spPr>
        <a:xfrm>
          <a:off x="0" y="1800339"/>
          <a:ext cx="2711976" cy="171456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Iskoláskorú gyerekek – az ausztriai iskolakezdés idejétől függ</a:t>
          </a:r>
          <a:endParaRPr lang="en-US" sz="2200" kern="1200" dirty="0"/>
        </a:p>
      </dsp:txBody>
      <dsp:txXfrm>
        <a:off x="83698" y="1884037"/>
        <a:ext cx="2544580" cy="15471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B853B-6766-4C0B-A337-1BE63D3E990F}">
      <dsp:nvSpPr>
        <dsp:cNvPr id="0" name=""/>
        <dsp:cNvSpPr/>
      </dsp:nvSpPr>
      <dsp:spPr>
        <a:xfrm>
          <a:off x="0" y="225495"/>
          <a:ext cx="7533269" cy="575639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Nyelvelsajátítás tempója</a:t>
          </a:r>
          <a:endParaRPr lang="en-US" sz="2400" kern="1200"/>
        </a:p>
      </dsp:txBody>
      <dsp:txXfrm>
        <a:off x="28100" y="253595"/>
        <a:ext cx="7477069" cy="519439"/>
      </dsp:txXfrm>
    </dsp:sp>
    <dsp:sp modelId="{0EA0F627-F6CF-4F10-9849-F4BBB4E2F159}">
      <dsp:nvSpPr>
        <dsp:cNvPr id="0" name=""/>
        <dsp:cNvSpPr/>
      </dsp:nvSpPr>
      <dsp:spPr>
        <a:xfrm>
          <a:off x="0" y="801135"/>
          <a:ext cx="753326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18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Minél korábban kezdődött, annál gyorsabb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Minél kevesebb magyar gyerek az osztályban, annál gyorsabb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Legkevesebb hatással a kiegészítő németóra volt</a:t>
          </a:r>
          <a:endParaRPr lang="en-US" sz="1900" kern="1200"/>
        </a:p>
      </dsp:txBody>
      <dsp:txXfrm>
        <a:off x="0" y="801135"/>
        <a:ext cx="7533269" cy="993600"/>
      </dsp:txXfrm>
    </dsp:sp>
    <dsp:sp modelId="{26919B38-BE6C-4BBE-BF7C-8390DC24159F}">
      <dsp:nvSpPr>
        <dsp:cNvPr id="0" name=""/>
        <dsp:cNvSpPr/>
      </dsp:nvSpPr>
      <dsp:spPr>
        <a:xfrm>
          <a:off x="0" y="1794735"/>
          <a:ext cx="7533269" cy="575639"/>
        </a:xfrm>
        <a:prstGeom prst="roundRect">
          <a:avLst/>
        </a:prstGeom>
        <a:solidFill>
          <a:srgbClr val="559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 szakirodalom több útját ismeri a kétnyelvűvé válásnak </a:t>
          </a:r>
          <a:endParaRPr lang="en-US" sz="2400" kern="1200"/>
        </a:p>
      </dsp:txBody>
      <dsp:txXfrm>
        <a:off x="28100" y="1822835"/>
        <a:ext cx="7477069" cy="519439"/>
      </dsp:txXfrm>
    </dsp:sp>
    <dsp:sp modelId="{CF6441B0-D73A-468C-8D6F-C34FCC741DD1}">
      <dsp:nvSpPr>
        <dsp:cNvPr id="0" name=""/>
        <dsp:cNvSpPr/>
      </dsp:nvSpPr>
      <dsp:spPr>
        <a:xfrm>
          <a:off x="0" y="2370375"/>
          <a:ext cx="7533269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18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nemzeti-nyelvi kisebbség, családi kétnyelvűség, migráció, nemzetiség, kétnyelvű, nemzetközi iskola, külföldi tanulás bentlakással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az ausztriai  óvodába/iskolába történő ingázás nem szerepelt közöttük</a:t>
          </a:r>
          <a:endParaRPr lang="en-US" sz="1900" kern="1200"/>
        </a:p>
      </dsp:txBody>
      <dsp:txXfrm>
        <a:off x="0" y="2370375"/>
        <a:ext cx="7533269" cy="91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AA51-DD05-46C0-AD9D-C4B37EBC71FE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BC580-24C1-4B73-B898-02C8F028FE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35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B0F8E-D8C4-8F49-AA03-2B54EC9A2368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BFC46-1C69-994F-8283-7032EB2EF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9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FC46-1C69-994F-8283-7032EB2EFD5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3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260000"/>
            <a:ext cx="6759080" cy="1620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964276" y="2909916"/>
            <a:ext cx="8179724" cy="3973484"/>
          </a:xfrm>
          <a:prstGeom prst="rect">
            <a:avLst/>
          </a:prstGeom>
          <a:solidFill>
            <a:srgbClr val="B9D5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1463042" y="3408217"/>
            <a:ext cx="7065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latin typeface="Calibri" charset="0"/>
                <a:ea typeface="Calibri" charset="0"/>
                <a:cs typeface="Calibri" charset="0"/>
              </a:rPr>
              <a:t>A Tanulmányi Bizottság </a:t>
            </a:r>
            <a:br>
              <a:rPr lang="hu-HU" sz="5000" b="1" dirty="0">
                <a:latin typeface="Calibri" charset="0"/>
                <a:ea typeface="Calibri" charset="0"/>
                <a:cs typeface="Calibri" charset="0"/>
              </a:rPr>
            </a:br>
            <a:r>
              <a:rPr lang="hu-HU" sz="5000" b="1" dirty="0">
                <a:latin typeface="Calibri" charset="0"/>
                <a:ea typeface="Calibri" charset="0"/>
                <a:cs typeface="Calibri" charset="0"/>
              </a:rPr>
              <a:t>és a Delegált Kör</a:t>
            </a:r>
            <a:endParaRPr lang="hu-HU" sz="3000" b="1" dirty="0">
              <a:latin typeface="Calibri" charset="0"/>
              <a:ea typeface="Calibri" charset="0"/>
              <a:cs typeface="Calibri" charset="0"/>
            </a:endParaRPr>
          </a:p>
          <a:p>
            <a:endParaRPr lang="hu-HU" sz="3000" b="1" dirty="0">
              <a:latin typeface="Fotogram" panose="00000500000000000000" pitchFamily="2" charset="0"/>
            </a:endParaRPr>
          </a:p>
          <a:p>
            <a:endParaRPr lang="hu-HU" sz="3000" b="1" dirty="0">
              <a:latin typeface="Fotogram" panose="00000500000000000000" pitchFamily="2" charset="0"/>
            </a:endParaRPr>
          </a:p>
        </p:txBody>
      </p:sp>
      <p:sp>
        <p:nvSpPr>
          <p:cNvPr id="14" name="Szövegdoboz 13"/>
          <p:cNvSpPr txBox="1"/>
          <p:nvPr userDrawn="1"/>
        </p:nvSpPr>
        <p:spPr>
          <a:xfrm>
            <a:off x="1463042" y="5140302"/>
            <a:ext cx="7065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Calibri" charset="0"/>
                <a:ea typeface="Calibri" charset="0"/>
                <a:cs typeface="Calibri" charset="0"/>
              </a:rPr>
              <a:t>Ladányi Bence</a:t>
            </a: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1463042" y="5838093"/>
            <a:ext cx="56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alibri" charset="0"/>
                <a:ea typeface="Calibri" charset="0"/>
                <a:cs typeface="Calibri" charset="0"/>
              </a:rPr>
              <a:t>Dátum: 2018.09.13.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026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260000"/>
            <a:ext cx="6759080" cy="1620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964276" y="2909916"/>
            <a:ext cx="8179724" cy="3973484"/>
          </a:xfrm>
          <a:prstGeom prst="rect">
            <a:avLst/>
          </a:prstGeom>
          <a:solidFill>
            <a:srgbClr val="B9D5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1463042" y="3408217"/>
            <a:ext cx="706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Migration und Lernen</a:t>
            </a:r>
          </a:p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Ungarische Kinder in den österreichischen Schulen </a:t>
            </a:r>
          </a:p>
        </p:txBody>
      </p:sp>
      <p:sp>
        <p:nvSpPr>
          <p:cNvPr id="14" name="Szövegdoboz 13"/>
          <p:cNvSpPr txBox="1"/>
          <p:nvPr userDrawn="1"/>
        </p:nvSpPr>
        <p:spPr>
          <a:xfrm>
            <a:off x="1463042" y="5140302"/>
            <a:ext cx="7065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Judit Buchwald</a:t>
            </a: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1463042" y="5838093"/>
            <a:ext cx="56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0327"/>
            <a:ext cx="6759080" cy="1479345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620001" y="3369553"/>
            <a:ext cx="67590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5928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812" y="2687762"/>
            <a:ext cx="7533269" cy="3514951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7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183014"/>
            <a:ext cx="8025537" cy="673886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9813" y="2734393"/>
            <a:ext cx="4008369" cy="345527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2086217"/>
            <a:ext cx="3887391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734393"/>
            <a:ext cx="3887391" cy="34552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28650" y="6535855"/>
            <a:ext cx="2057400" cy="185621"/>
          </a:xfrm>
        </p:spPr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28950" y="6535855"/>
            <a:ext cx="3086100" cy="185621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457950" y="6535855"/>
            <a:ext cx="2057400" cy="185621"/>
          </a:xfrm>
        </p:spPr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713866"/>
            <a:ext cx="7498478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9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bl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28650" y="1698232"/>
            <a:ext cx="779042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225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512" y="1056075"/>
            <a:ext cx="2949178" cy="111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10533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7512" y="217405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4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260000"/>
            <a:ext cx="6759080" cy="1620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964276" y="2909916"/>
            <a:ext cx="8179724" cy="3973484"/>
          </a:xfrm>
          <a:prstGeom prst="rect">
            <a:avLst/>
          </a:prstGeom>
          <a:solidFill>
            <a:srgbClr val="B9D5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1463042" y="3408217"/>
            <a:ext cx="706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Migration und Lernen</a:t>
            </a:r>
          </a:p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Ungarische Kinder in den österreichischen Schulen </a:t>
            </a:r>
          </a:p>
        </p:txBody>
      </p:sp>
      <p:sp>
        <p:nvSpPr>
          <p:cNvPr id="14" name="Szövegdoboz 13"/>
          <p:cNvSpPr txBox="1"/>
          <p:nvPr userDrawn="1"/>
        </p:nvSpPr>
        <p:spPr>
          <a:xfrm>
            <a:off x="1463042" y="5140302"/>
            <a:ext cx="7065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Judit Buchwald</a:t>
            </a: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1463042" y="5838093"/>
            <a:ext cx="56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9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260000"/>
            <a:ext cx="6759080" cy="162000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620001" y="3369553"/>
            <a:ext cx="67590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5886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0327"/>
            <a:ext cx="6759080" cy="1479345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620001" y="3369553"/>
            <a:ext cx="67590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2814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812" y="2687762"/>
            <a:ext cx="7533269" cy="3514951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183014"/>
            <a:ext cx="8025537" cy="673886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9813" y="2734393"/>
            <a:ext cx="4008369" cy="345527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2086217"/>
            <a:ext cx="3887391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734393"/>
            <a:ext cx="3887391" cy="34552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28650" y="6535855"/>
            <a:ext cx="2057400" cy="185621"/>
          </a:xfrm>
        </p:spPr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28950" y="6535855"/>
            <a:ext cx="3086100" cy="185621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457950" y="6535855"/>
            <a:ext cx="2057400" cy="185621"/>
          </a:xfrm>
        </p:spPr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9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713866"/>
            <a:ext cx="7498478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9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bl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28650" y="1698232"/>
            <a:ext cx="779042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58071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512" y="1056075"/>
            <a:ext cx="2949178" cy="111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10533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7512" y="217405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5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260000"/>
            <a:ext cx="6759080" cy="1620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964276" y="2909916"/>
            <a:ext cx="8179724" cy="3973484"/>
          </a:xfrm>
          <a:prstGeom prst="rect">
            <a:avLst/>
          </a:prstGeom>
          <a:solidFill>
            <a:srgbClr val="B9D5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1463042" y="3408217"/>
            <a:ext cx="706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Migration und Lernen</a:t>
            </a:r>
          </a:p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Ungarische Kinder in den österreichischen Schulen </a:t>
            </a:r>
          </a:p>
        </p:txBody>
      </p:sp>
      <p:sp>
        <p:nvSpPr>
          <p:cNvPr id="14" name="Szövegdoboz 13"/>
          <p:cNvSpPr txBox="1"/>
          <p:nvPr userDrawn="1"/>
        </p:nvSpPr>
        <p:spPr>
          <a:xfrm>
            <a:off x="1463042" y="5140302"/>
            <a:ext cx="7065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Judit Buchwald</a:t>
            </a: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1463042" y="5838093"/>
            <a:ext cx="56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88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0327"/>
            <a:ext cx="6759080" cy="1479345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620001" y="3369553"/>
            <a:ext cx="67590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753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44000"/>
            <a:ext cx="3641567" cy="8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3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9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812" y="2687762"/>
            <a:ext cx="7533269" cy="3514951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66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183014"/>
            <a:ext cx="8025537" cy="673886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9813" y="2734393"/>
            <a:ext cx="4008369" cy="345527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2086217"/>
            <a:ext cx="3887391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734393"/>
            <a:ext cx="3887391" cy="34552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28650" y="6535855"/>
            <a:ext cx="2057400" cy="185621"/>
          </a:xfrm>
        </p:spPr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28950" y="6535855"/>
            <a:ext cx="3086100" cy="185621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457950" y="6535855"/>
            <a:ext cx="2057400" cy="185621"/>
          </a:xfrm>
        </p:spPr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24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713866"/>
            <a:ext cx="7498478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68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bl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28650" y="1698232"/>
            <a:ext cx="779042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73141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512" y="1056075"/>
            <a:ext cx="2949178" cy="111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10533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7512" y="217405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1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1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260000"/>
            <a:ext cx="6759080" cy="1620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964276" y="2909916"/>
            <a:ext cx="8179724" cy="3973484"/>
          </a:xfrm>
          <a:prstGeom prst="rect">
            <a:avLst/>
          </a:prstGeom>
          <a:solidFill>
            <a:srgbClr val="B9D5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1463042" y="3408217"/>
            <a:ext cx="706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Migration und Lernen</a:t>
            </a:r>
          </a:p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Ungarische Kinder in den österreichischen Schulen </a:t>
            </a:r>
          </a:p>
        </p:txBody>
      </p:sp>
      <p:sp>
        <p:nvSpPr>
          <p:cNvPr id="14" name="Szövegdoboz 13"/>
          <p:cNvSpPr txBox="1"/>
          <p:nvPr userDrawn="1"/>
        </p:nvSpPr>
        <p:spPr>
          <a:xfrm>
            <a:off x="1463042" y="5140302"/>
            <a:ext cx="7065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Judit Buchwald</a:t>
            </a: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1463042" y="5838093"/>
            <a:ext cx="56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78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0327"/>
            <a:ext cx="6759080" cy="1479345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620001" y="3369553"/>
            <a:ext cx="67590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69048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812" y="2687762"/>
            <a:ext cx="7533269" cy="3514951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10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44000"/>
            <a:ext cx="3641567" cy="8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2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812" y="2687762"/>
            <a:ext cx="7533269" cy="3514951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8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183014"/>
            <a:ext cx="8025537" cy="673886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9813" y="2734393"/>
            <a:ext cx="4008369" cy="345527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2086217"/>
            <a:ext cx="3887391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734393"/>
            <a:ext cx="3887391" cy="34552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28650" y="6535855"/>
            <a:ext cx="2057400" cy="185621"/>
          </a:xfrm>
        </p:spPr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28950" y="6535855"/>
            <a:ext cx="3086100" cy="185621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457950" y="6535855"/>
            <a:ext cx="2057400" cy="185621"/>
          </a:xfrm>
        </p:spPr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9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713866"/>
            <a:ext cx="7498478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90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bl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28650" y="1698232"/>
            <a:ext cx="779042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63288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512" y="1056075"/>
            <a:ext cx="2949178" cy="111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10533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7512" y="217405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2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52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260000"/>
            <a:ext cx="6759080" cy="1620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964276" y="2909916"/>
            <a:ext cx="8179724" cy="3973484"/>
          </a:xfrm>
          <a:prstGeom prst="rect">
            <a:avLst/>
          </a:prstGeom>
          <a:solidFill>
            <a:srgbClr val="B9D5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1463042" y="3408217"/>
            <a:ext cx="706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Migration und Lernen</a:t>
            </a:r>
          </a:p>
          <a:p>
            <a:r>
              <a:rPr lang="de-DE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Ungarische Kinder in den österreichischen Schulen </a:t>
            </a:r>
          </a:p>
        </p:txBody>
      </p:sp>
      <p:sp>
        <p:nvSpPr>
          <p:cNvPr id="14" name="Szövegdoboz 13"/>
          <p:cNvSpPr txBox="1"/>
          <p:nvPr userDrawn="1"/>
        </p:nvSpPr>
        <p:spPr>
          <a:xfrm>
            <a:off x="1463042" y="5140302"/>
            <a:ext cx="7065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prstClr val="black"/>
                </a:solidFill>
                <a:ea typeface="Calibri" charset="0"/>
                <a:cs typeface="Calibri" charset="0"/>
              </a:rPr>
              <a:t>Judit Buchwald</a:t>
            </a: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1463042" y="5838093"/>
            <a:ext cx="56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bl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20366"/>
            <a:ext cx="952500" cy="6237635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952500" y="-18019"/>
            <a:ext cx="8191500" cy="638385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églalap 1"/>
          <p:cNvSpPr/>
          <p:nvPr userDrawn="1"/>
        </p:nvSpPr>
        <p:spPr>
          <a:xfrm>
            <a:off x="1714961" y="2850291"/>
            <a:ext cx="1670050" cy="66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0327"/>
            <a:ext cx="6759080" cy="1479345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620001" y="3369553"/>
            <a:ext cx="675908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52688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812" y="2687762"/>
            <a:ext cx="7533269" cy="3514951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183014"/>
            <a:ext cx="8025537" cy="673886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9813" y="2734393"/>
            <a:ext cx="4008369" cy="345527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2086217"/>
            <a:ext cx="3887391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734393"/>
            <a:ext cx="3887391" cy="34552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28650" y="6535855"/>
            <a:ext cx="2057400" cy="185621"/>
          </a:xfrm>
        </p:spPr>
        <p:txBody>
          <a:bodyPr/>
          <a:lstStyle/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28950" y="6535855"/>
            <a:ext cx="3086100" cy="185621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457950" y="6535855"/>
            <a:ext cx="2057400" cy="185621"/>
          </a:xfrm>
        </p:spPr>
        <p:txBody>
          <a:bodyPr/>
          <a:lstStyle/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16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44000"/>
            <a:ext cx="3641567" cy="8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1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183014"/>
            <a:ext cx="8025537" cy="673886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9813" y="2734393"/>
            <a:ext cx="4008369" cy="345527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2086217"/>
            <a:ext cx="3887391" cy="4188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734393"/>
            <a:ext cx="3887391" cy="34552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28650" y="6535855"/>
            <a:ext cx="2057400" cy="185621"/>
          </a:xfrm>
        </p:spPr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28950" y="6535855"/>
            <a:ext cx="3086100" cy="185621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457950" y="6535855"/>
            <a:ext cx="2057400" cy="185621"/>
          </a:xfrm>
        </p:spPr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1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713866"/>
            <a:ext cx="7498478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9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bl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28650" y="1698232"/>
            <a:ext cx="779042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2128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512" y="1056075"/>
            <a:ext cx="2949178" cy="111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10533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7512" y="217405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08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81890"/>
            <a:ext cx="3641567" cy="7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1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3" y="1713866"/>
            <a:ext cx="7498478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9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44000"/>
            <a:ext cx="3641567" cy="8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2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bl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44000"/>
            <a:ext cx="3641567" cy="872802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28650" y="1698232"/>
            <a:ext cx="779042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8199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512" y="1056075"/>
            <a:ext cx="2949178" cy="111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10533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7512" y="2174059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11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44000"/>
            <a:ext cx="3641567" cy="8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"/>
          <p:cNvSpPr/>
          <p:nvPr userDrawn="1"/>
        </p:nvSpPr>
        <p:spPr>
          <a:xfrm>
            <a:off x="4343107" y="-1"/>
            <a:ext cx="4800894" cy="510242"/>
          </a:xfrm>
          <a:prstGeom prst="rect">
            <a:avLst/>
          </a:prstGeom>
          <a:solidFill>
            <a:srgbClr val="B9D53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sp>
        <p:nvSpPr>
          <p:cNvPr id="8" name="Rectangle"/>
          <p:cNvSpPr/>
          <p:nvPr userDrawn="1"/>
        </p:nvSpPr>
        <p:spPr>
          <a:xfrm>
            <a:off x="-5321" y="0"/>
            <a:ext cx="283407" cy="1016802"/>
          </a:xfrm>
          <a:prstGeom prst="rect">
            <a:avLst/>
          </a:prstGeom>
          <a:solidFill>
            <a:srgbClr val="003D5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38150">
              <a:lnSpc>
                <a:spcPct val="100000"/>
              </a:lnSpc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5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" y="144000"/>
            <a:ext cx="3641567" cy="8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7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091F-086B-4B93-AAD2-FF62BB33AC65}" type="datetimeFigureOut">
              <a:rPr lang="hu-HU" smtClean="0"/>
              <a:t>2021. 12. 05.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CAC0-FDEA-4714-8442-0A5CA24B4B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08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2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091F-086B-4B93-AAD2-FF62BB33AC6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2021. 12. 05.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CAC0-FDEA-4714-8442-0A5CA24B4B8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964276" y="2909916"/>
            <a:ext cx="8179724" cy="3973484"/>
          </a:xfrm>
          <a:prstGeom prst="rect">
            <a:avLst/>
          </a:prstGeom>
          <a:solidFill>
            <a:srgbClr val="B9D5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463042" y="3408217"/>
            <a:ext cx="706581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tanulási célú mobilitás az osztrák-magyar határ menti régióban</a:t>
            </a:r>
            <a:endParaRPr lang="hu-HU" sz="2800" b="1" dirty="0">
              <a:latin typeface="Fotogram" panose="00000500000000000000" pitchFamily="2" charset="0"/>
            </a:endParaRPr>
          </a:p>
          <a:p>
            <a:endParaRPr lang="hu-HU" sz="3000" b="1" dirty="0">
              <a:latin typeface="Fotogram" panose="00000500000000000000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63042" y="5140302"/>
            <a:ext cx="7065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Calibri" charset="0"/>
                <a:ea typeface="Calibri" charset="0"/>
                <a:cs typeface="Calibri" charset="0"/>
              </a:rPr>
              <a:t>Langerné Buchwald Judit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63042" y="5838093"/>
            <a:ext cx="56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alibri" charset="0"/>
                <a:ea typeface="Calibri" charset="0"/>
                <a:cs typeface="Calibri" charset="0"/>
              </a:rPr>
              <a:t>2021. 12. 06.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584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Az ingázó gyerekek kétnyelvűvé válása</a:t>
            </a:r>
            <a:endParaRPr lang="de-DE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A1F0D1D8-7F7A-4B72-B81E-8502AF1C9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38226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52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FD0DA0-D52E-43BF-970A-6E3B896C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 kétnyelvűvé válás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C646D46F-AF40-4F59-9B26-194C33912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53464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98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825A5D-4EFF-43F2-ABD2-A0488BAC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 kétnyelvűvé válás és a nyelvhasználati szokások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1B44A01A-F809-4866-8906-12C19FB0A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582783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32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4C93E1-5414-4AC2-9A9F-ADADB9C4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Kétnyelvűség és </a:t>
            </a:r>
            <a:r>
              <a:rPr lang="hu-HU" dirty="0" err="1"/>
              <a:t>kétkultúrájúság</a:t>
            </a:r>
            <a:r>
              <a:rPr lang="hu-HU" dirty="0"/>
              <a:t> 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D738830-7E9B-4815-A311-6C912DE35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72052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89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49326" y="1520456"/>
            <a:ext cx="6858000" cy="1233377"/>
          </a:xfrm>
        </p:spPr>
        <p:txBody>
          <a:bodyPr anchor="b">
            <a:noAutofit/>
          </a:bodyPr>
          <a:lstStyle/>
          <a:p>
            <a:r>
              <a:rPr lang="hu-HU" sz="3200" dirty="0"/>
              <a:t>Az ingázó diákok nemzeti identitásának vizsgálata - kiindulópont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type="subTitle" idx="1"/>
          </p:nvPr>
        </p:nvSpPr>
        <p:spPr>
          <a:xfrm>
            <a:off x="1143000" y="2913321"/>
            <a:ext cx="6858000" cy="2344479"/>
          </a:xfrm>
        </p:spPr>
        <p:txBody>
          <a:bodyPr>
            <a:normAutofit/>
          </a:bodyPr>
          <a:lstStyle/>
          <a:p>
            <a:r>
              <a:rPr lang="hu-HU" sz="2400" b="1" dirty="0"/>
              <a:t>A nevelés kettőssége</a:t>
            </a:r>
          </a:p>
          <a:p>
            <a:pPr lvl="1"/>
            <a:r>
              <a:rPr lang="hu-HU" sz="2400" dirty="0"/>
              <a:t>Család → magyar nemzeti identitás</a:t>
            </a:r>
          </a:p>
          <a:p>
            <a:pPr lvl="1"/>
            <a:r>
              <a:rPr lang="hu-HU" sz="2400" dirty="0"/>
              <a:t>Iskola → osztrák nemzeti identitás</a:t>
            </a:r>
          </a:p>
          <a:p>
            <a:r>
              <a:rPr lang="hu-HU" sz="2400" dirty="0"/>
              <a:t>Feltételezés:</a:t>
            </a:r>
          </a:p>
          <a:p>
            <a:pPr lvl="1"/>
            <a:r>
              <a:rPr lang="hu-HU" sz="2400" b="1" dirty="0"/>
              <a:t>A gyerekeknek egy legalább </a:t>
            </a:r>
            <a:r>
              <a:rPr lang="hu-HU" sz="2400" b="1" dirty="0" err="1"/>
              <a:t>kétdimenzionális</a:t>
            </a:r>
            <a:r>
              <a:rPr lang="hu-HU" sz="2400" b="1" dirty="0"/>
              <a:t> nemzeti identitással kell rendelkezniük</a:t>
            </a:r>
          </a:p>
          <a:p>
            <a:endParaRPr lang="hu-HU" sz="1500" b="1" dirty="0"/>
          </a:p>
        </p:txBody>
      </p:sp>
    </p:spTree>
    <p:extLst>
      <p:ext uri="{BB962C8B-B14F-4D97-AF65-F5344CB8AC3E}">
        <p14:creationId xmlns:p14="http://schemas.microsoft.com/office/powerpoint/2010/main" val="147840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4B48EC-608B-4DC1-B390-95C7C4D7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1"/>
            <a:ext cx="7533269" cy="894294"/>
          </a:xfrm>
        </p:spPr>
        <p:txBody>
          <a:bodyPr/>
          <a:lstStyle/>
          <a:p>
            <a:r>
              <a:rPr lang="hu-HU" dirty="0"/>
              <a:t>Mit vizsgáltunk?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982F85-5766-4138-B9F0-AAFDD1981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12" y="2296634"/>
            <a:ext cx="7533269" cy="3906080"/>
          </a:xfrm>
        </p:spPr>
        <p:txBody>
          <a:bodyPr>
            <a:normAutofit/>
          </a:bodyPr>
          <a:lstStyle/>
          <a:p>
            <a:r>
              <a:rPr lang="hu-HU" dirty="0"/>
              <a:t>Csak a természetes/spontán nemzeti identitás vizsgálata</a:t>
            </a:r>
          </a:p>
          <a:p>
            <a:r>
              <a:rPr lang="hu-HU" dirty="0"/>
              <a:t>A spontán nemzeti identitás a nemzeti kötődés legalapvetőbb szintje, egy spontán érzelmi azonosulás a nemzet tagjai által meghatározott csoporttal. (Csepeli 1997, Székely – Örkény – Csepeli 2007)</a:t>
            </a:r>
          </a:p>
          <a:p>
            <a:r>
              <a:rPr lang="hu-HU" dirty="0"/>
              <a:t>A nemzeti identitás csak ezen szintje mutatható ki a társadalom szinte minden tagjánál (Csepeli 1992)</a:t>
            </a:r>
          </a:p>
          <a:p>
            <a:r>
              <a:rPr lang="hu-HU" dirty="0"/>
              <a:t>14 és 19 év közötti tanulók identitás alakulása vagy még folyamatban, vagy éppen lezárulóban van, ezért az identitás magasabb szintjei nem kimutathatók és nem vizsgálhatók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421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vizsgálati minta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484" y="2396939"/>
            <a:ext cx="6709906" cy="33768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14-19 év közötti diákok</a:t>
            </a:r>
          </a:p>
          <a:p>
            <a:r>
              <a:rPr lang="hu-HU" dirty="0"/>
              <a:t>45 fő ausztriai iskolába ingázó magyar diák</a:t>
            </a:r>
          </a:p>
          <a:p>
            <a:r>
              <a:rPr lang="hu-HU" dirty="0"/>
              <a:t>45 fő osztrák határ mentén élő, magyar iskolában tanuló, magyar diák („kijárnak” Ausztriába vásárolni, sportolni, pihenni stb.)</a:t>
            </a:r>
          </a:p>
          <a:p>
            <a:r>
              <a:rPr lang="hu-HU" dirty="0"/>
              <a:t>Közel azonos, jó szociális háttér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621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713541"/>
          </a:xfrm>
        </p:spPr>
        <p:txBody>
          <a:bodyPr/>
          <a:lstStyle/>
          <a:p>
            <a:r>
              <a:rPr lang="hu-HU" dirty="0"/>
              <a:t>A vizsgálat módszere 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812" y="2094614"/>
            <a:ext cx="7533269" cy="4108099"/>
          </a:xfrm>
        </p:spPr>
        <p:txBody>
          <a:bodyPr>
            <a:normAutofit/>
          </a:bodyPr>
          <a:lstStyle/>
          <a:p>
            <a:r>
              <a:rPr lang="hu-HU" dirty="0"/>
              <a:t>A nemzeti tudáskészlet vizsgálatára végzett kutatás 1995-2003 között </a:t>
            </a:r>
            <a:r>
              <a:rPr lang="hu-HU" sz="1600" dirty="0"/>
              <a:t>(Örkény Antal – Székely Mária – Csepeli György – Poór János – Várhalmi Zoltán (2007): Nemzeti érzés és európai identitás. Bp. Arktisz Kiadó – Balassi Kiadó)</a:t>
            </a:r>
          </a:p>
          <a:p>
            <a:pPr lvl="1"/>
            <a:r>
              <a:rPr lang="hu-HU" dirty="0"/>
              <a:t>a spontán nemzeti azonosulás vizsgálatánál a „távolság-közelség” érzés belső, érzelmileg reflektálatlan élményét vették alapul</a:t>
            </a:r>
          </a:p>
          <a:p>
            <a:pPr lvl="1"/>
            <a:r>
              <a:rPr lang="hu-HU" dirty="0"/>
              <a:t>a „közelség” szó használatával tettek érthetővé a megkérdezettek számára</a:t>
            </a:r>
          </a:p>
          <a:p>
            <a:pPr lvl="1"/>
            <a:r>
              <a:rPr lang="hu-HU" dirty="0"/>
              <a:t>a lokalitásból indultak ki, és koncentrikusan bővítve az identitást haladtak az európai identitás irányába</a:t>
            </a:r>
          </a:p>
          <a:p>
            <a:pPr lvl="1"/>
            <a:r>
              <a:rPr lang="hu-HU" dirty="0"/>
              <a:t>a táguló identitás köröket öt kérdéssel jelenítették meg:</a:t>
            </a:r>
          </a:p>
          <a:p>
            <a:pPr lvl="2"/>
            <a:r>
              <a:rPr lang="hu-HU" dirty="0"/>
              <a:t>Mennyire érzi lelkileg közel a közvetlen lakókörnyezetét, a települést, a régiót, az országát és Európát?</a:t>
            </a:r>
          </a:p>
          <a:p>
            <a:pPr lvl="1"/>
            <a:r>
              <a:rPr lang="hu-HU" dirty="0"/>
              <a:t>a közelség érzésének kifejezésére négy fokozatú skálát használtak, 0 az elutasítás (Örkény – Székely – Csepeli 2007: 27) </a:t>
            </a:r>
          </a:p>
        </p:txBody>
      </p:sp>
    </p:spTree>
    <p:extLst>
      <p:ext uri="{BB962C8B-B14F-4D97-AF65-F5344CB8AC3E}">
        <p14:creationId xmlns:p14="http://schemas.microsoft.com/office/powerpoint/2010/main" val="49663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vizsgálat módszere II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mérési modell módosítása az ingázó diákok természetes nemzeti identitásának vizsgálatára:</a:t>
            </a:r>
          </a:p>
          <a:p>
            <a:pPr lvl="1"/>
            <a:r>
              <a:rPr lang="hu-HU" dirty="0"/>
              <a:t>Feltételeztük, hogy az ausztriai iskolában tanuló magyar gyerekek esetében megjelenik az ahhoz az ausztriai településhez való kötődés, ahol az iskola van.</a:t>
            </a:r>
          </a:p>
          <a:p>
            <a:pPr lvl="1"/>
            <a:r>
              <a:rPr lang="hu-HU" dirty="0"/>
              <a:t>Kíváncsiak voltunk arra, hogy a koncentrikusan táguló identitáskörök megjelennek-e az ő esetükben az iskola helyétől, mint lokális identitásból kiindulva a régión – Burgenland tartományon – keresztül Ausztriáig.</a:t>
            </a:r>
          </a:p>
          <a:p>
            <a:r>
              <a:rPr lang="hu-HU" dirty="0"/>
              <a:t>A kérdéssor kiegészítése három kérdéssel:</a:t>
            </a:r>
          </a:p>
          <a:p>
            <a:pPr lvl="1"/>
            <a:r>
              <a:rPr lang="hu-HU" dirty="0"/>
              <a:t>Mennyire érzi lelkileg közel a települést, ahol az iskola van, Burgenland tartományt, Ausztriát?</a:t>
            </a:r>
          </a:p>
        </p:txBody>
      </p:sp>
    </p:spTree>
    <p:extLst>
      <p:ext uri="{BB962C8B-B14F-4D97-AF65-F5344CB8AC3E}">
        <p14:creationId xmlns:p14="http://schemas.microsoft.com/office/powerpoint/2010/main" val="185505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vizsgálat módszere III – bónuszkérdés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spontán természetes identitás megnyilvánulása</a:t>
            </a:r>
          </a:p>
          <a:p>
            <a:pPr lvl="1"/>
            <a:r>
              <a:rPr lang="hu-HU" dirty="0"/>
              <a:t>legegyszerűbb formája a sporteseményeken a nemzeti csapatoknak való drukkolás</a:t>
            </a:r>
          </a:p>
          <a:p>
            <a:r>
              <a:rPr lang="hu-HU" dirty="0"/>
              <a:t>Eldöntendő kérdés formájában kellett válaszolniuk, hogy melyik csapatnak drukkolnak</a:t>
            </a:r>
          </a:p>
          <a:p>
            <a:pPr lvl="1"/>
            <a:r>
              <a:rPr lang="hu-HU" dirty="0"/>
              <a:t>a foci </a:t>
            </a:r>
            <a:r>
              <a:rPr lang="hu-HU" dirty="0" err="1"/>
              <a:t>EB-n</a:t>
            </a:r>
            <a:r>
              <a:rPr lang="hu-HU" dirty="0"/>
              <a:t> az osztrák vagy a magyar csapatnak?</a:t>
            </a:r>
          </a:p>
          <a:p>
            <a:pPr lvl="1"/>
            <a:r>
              <a:rPr lang="hu-HU" dirty="0"/>
              <a:t>ha osztrák iskolájuk csapata játszik egy magyar iskola csapatával?</a:t>
            </a:r>
          </a:p>
        </p:txBody>
      </p:sp>
    </p:spTree>
    <p:extLst>
      <p:ext uri="{BB962C8B-B14F-4D97-AF65-F5344CB8AC3E}">
        <p14:creationId xmlns:p14="http://schemas.microsoft.com/office/powerpoint/2010/main" val="292528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Tanulási célú ingázás és vándorlás</a:t>
            </a:r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5719"/>
          </a:xfrm>
        </p:spPr>
        <p:txBody>
          <a:bodyPr>
            <a:normAutofit fontScale="25000" lnSpcReduction="20000"/>
          </a:bodyPr>
          <a:lstStyle/>
          <a:p>
            <a:endParaRPr lang="hu-HU" sz="4000" dirty="0"/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89813" y="1856900"/>
            <a:ext cx="4008369" cy="433276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Magyarország Európai Unióhoz való csatlakozása óta az iskoláztatás feltételei a tagállamok állampolgáraira egyaránt érvényesek</a:t>
            </a:r>
          </a:p>
          <a:p>
            <a:pPr lvl="1"/>
            <a:r>
              <a:rPr lang="hu-HU" dirty="0"/>
              <a:t>Magyar diákok ugyanolyan feltelek mellett tanulhatnak ausztriai iskolákban, mint az osztrák tanulók</a:t>
            </a:r>
          </a:p>
          <a:p>
            <a:r>
              <a:rPr lang="hu-HU" dirty="0"/>
              <a:t>Jelenleg kb. 2000 magyar diák osztrák (burgenlandi) iskolában teljesíti tankötelezettségét</a:t>
            </a:r>
          </a:p>
          <a:p>
            <a:r>
              <a:rPr lang="hu-HU" dirty="0"/>
              <a:t>Tanulási célú ingázás: </a:t>
            </a:r>
          </a:p>
          <a:p>
            <a:pPr lvl="1"/>
            <a:r>
              <a:rPr lang="hu-HU" dirty="0"/>
              <a:t>Magyarországon lakó, naponta ausztriai iskolába járó, ingázó tanulók</a:t>
            </a:r>
          </a:p>
          <a:p>
            <a:r>
              <a:rPr lang="hu-HU" dirty="0"/>
              <a:t>Tanulási célú migráció:</a:t>
            </a:r>
          </a:p>
          <a:p>
            <a:pPr lvl="1"/>
            <a:r>
              <a:rPr lang="hu-HU" dirty="0"/>
              <a:t>A család Ausztriába, határ menti településre költözése, hogy osztrák iskolába járhasson a gyermek</a:t>
            </a:r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4629150" y="2086217"/>
            <a:ext cx="3887391" cy="457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29150" y="1856900"/>
            <a:ext cx="4017168" cy="43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ingázó diákok spontán nemzeti identitásstruktúrájának alakulása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489813" y="2086217"/>
            <a:ext cx="4008369" cy="457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89813" y="2361253"/>
            <a:ext cx="4008369" cy="3828410"/>
          </a:xfrm>
        </p:spPr>
        <p:txBody>
          <a:bodyPr>
            <a:normAutofit/>
          </a:bodyPr>
          <a:lstStyle/>
          <a:p>
            <a:r>
              <a:rPr lang="hu-HU" dirty="0"/>
              <a:t>Az azonosulási régiók között megjelenik az identitást alkotó elemként az az osztrák település, ahol az iskola van, Burgenland tartomány és Ausztria.</a:t>
            </a:r>
          </a:p>
          <a:p>
            <a:r>
              <a:rPr lang="hu-HU" dirty="0"/>
              <a:t>Az azonosulás mértékét befolyásolja:</a:t>
            </a:r>
          </a:p>
          <a:p>
            <a:pPr lvl="1"/>
            <a:r>
              <a:rPr lang="hu-HU" dirty="0"/>
              <a:t>Az ausztriai oktatásban eltöltött idő</a:t>
            </a:r>
          </a:p>
          <a:p>
            <a:pPr lvl="1"/>
            <a:r>
              <a:rPr lang="hu-HU" dirty="0"/>
              <a:t>Az osztrák közösségbe való beilleszkedés minősége</a:t>
            </a:r>
          </a:p>
          <a:p>
            <a:pPr lvl="1"/>
            <a:r>
              <a:rPr lang="hu-HU" dirty="0"/>
              <a:t>Az osztályban tanuló magyar gyerekek száma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dirty="0"/>
              <a:t>Az ingázó diákok identitásstruktúrája</a:t>
            </a:r>
          </a:p>
        </p:txBody>
      </p:sp>
      <p:pic>
        <p:nvPicPr>
          <p:cNvPr id="8" name="Tartalom helye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29150" y="2285999"/>
            <a:ext cx="4230110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1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Az ingázó és a nem ingázó magyar diákok identitásstruktúrájának összehasonlítása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13" y="1977541"/>
            <a:ext cx="4008369" cy="108676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9813" y="2361063"/>
            <a:ext cx="4008369" cy="3828600"/>
          </a:xfrm>
        </p:spPr>
        <p:txBody>
          <a:bodyPr>
            <a:normAutofit fontScale="92500"/>
          </a:bodyPr>
          <a:lstStyle/>
          <a:p>
            <a:r>
              <a:rPr lang="hu-HU" dirty="0"/>
              <a:t>Az ausztriai identitáselemek megjelenése erősebb az ingázóknál</a:t>
            </a:r>
          </a:p>
          <a:p>
            <a:r>
              <a:rPr lang="hu-HU" dirty="0"/>
              <a:t>A magyarországi regionális kötődés és a Magyarországhoz való kötődés erősebb az ingázók esetében.</a:t>
            </a:r>
          </a:p>
          <a:p>
            <a:r>
              <a:rPr lang="hu-HU" dirty="0"/>
              <a:t>Az Európához való kötődés jelentős mértékben erősebb az ingázóknál.</a:t>
            </a:r>
          </a:p>
          <a:p>
            <a:r>
              <a:rPr lang="hu-HU" dirty="0"/>
              <a:t>Lehetséges okai:</a:t>
            </a:r>
          </a:p>
          <a:p>
            <a:pPr lvl="1"/>
            <a:r>
              <a:rPr lang="hu-HU" dirty="0"/>
              <a:t>Nyitottság</a:t>
            </a:r>
          </a:p>
          <a:p>
            <a:pPr lvl="1"/>
            <a:r>
              <a:rPr lang="hu-HU" dirty="0"/>
              <a:t>Interkulturális nevelés az intézményes nevelés középpontjában</a:t>
            </a:r>
          </a:p>
          <a:p>
            <a:pPr lvl="1"/>
            <a:r>
              <a:rPr lang="hu-HU" dirty="0"/>
              <a:t>A származási nemzeti identitásra való alapozás, az abból való építkezés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29150" y="2935898"/>
            <a:ext cx="4338587" cy="30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3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Spontán nemzeti azonosulás megnyilvánulása – Kinek drukkolnak?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kettősség jellemző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EB-n</a:t>
            </a:r>
            <a:r>
              <a:rPr lang="hu-HU" dirty="0"/>
              <a:t> a magyar csapatnak szurkoltak</a:t>
            </a:r>
          </a:p>
          <a:p>
            <a:pPr lvl="1"/>
            <a:r>
              <a:rPr lang="hu-HU" dirty="0"/>
              <a:t>Ha az osztrák iskolájuk játszana egy magyar iskola csapatával az osztrák iskolájuk csapatának szurkolnának</a:t>
            </a:r>
          </a:p>
          <a:p>
            <a:pPr lvl="2"/>
            <a:r>
              <a:rPr lang="hu-HU" dirty="0"/>
              <a:t>Erősebb a lokális kötődés a nemzeti hovatartozás érzésénél</a:t>
            </a:r>
          </a:p>
          <a:p>
            <a:pPr lvl="2"/>
            <a:r>
              <a:rPr lang="hu-HU" dirty="0"/>
              <a:t>A döntést megnehezítette, hogy járt-e magyar iskolába és van-e kapcsolata régi iskolájával</a:t>
            </a:r>
          </a:p>
          <a:p>
            <a:r>
              <a:rPr lang="hu-HU" dirty="0"/>
              <a:t>„Fú, hát ez nagyon nehéz! Az arcom egyik felét magyar színekre festeném, a másikat osztrákra.” </a:t>
            </a:r>
          </a:p>
        </p:txBody>
      </p:sp>
    </p:spTree>
    <p:extLst>
      <p:ext uri="{BB962C8B-B14F-4D97-AF65-F5344CB8AC3E}">
        <p14:creationId xmlns:p14="http://schemas.microsoft.com/office/powerpoint/2010/main" val="62283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Pályaaspiráció és sikernarratíva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Munkavállalás egyértelműen Ausztriában</a:t>
            </a:r>
          </a:p>
          <a:p>
            <a:pPr lvl="1"/>
            <a:r>
              <a:rPr lang="hu-HU" dirty="0"/>
              <a:t>A szülők az ingázást preferálnák</a:t>
            </a:r>
          </a:p>
          <a:p>
            <a:pPr lvl="1"/>
            <a:r>
              <a:rPr lang="hu-HU" dirty="0"/>
              <a:t>A gyerekek a költözést</a:t>
            </a:r>
          </a:p>
          <a:p>
            <a:r>
              <a:rPr lang="hu-HU" dirty="0"/>
              <a:t>Motiváció</a:t>
            </a:r>
          </a:p>
          <a:p>
            <a:pPr lvl="1"/>
            <a:r>
              <a:rPr lang="hu-HU" dirty="0"/>
              <a:t>Jobb munkakörülmények</a:t>
            </a:r>
          </a:p>
          <a:p>
            <a:pPr lvl="1"/>
            <a:r>
              <a:rPr lang="hu-HU" dirty="0"/>
              <a:t>Több fizetés</a:t>
            </a:r>
          </a:p>
          <a:p>
            <a:pPr lvl="1"/>
            <a:r>
              <a:rPr lang="hu-HU" dirty="0"/>
              <a:t>Jobb életkörülmények</a:t>
            </a:r>
          </a:p>
          <a:p>
            <a:pPr lvl="1"/>
            <a:r>
              <a:rPr lang="hu-HU" dirty="0"/>
              <a:t>Létbiztonság</a:t>
            </a:r>
          </a:p>
        </p:txBody>
      </p:sp>
    </p:spTree>
    <p:extLst>
      <p:ext uri="{BB962C8B-B14F-4D97-AF65-F5344CB8AC3E}">
        <p14:creationId xmlns:p14="http://schemas.microsoft.com/office/powerpoint/2010/main" val="282794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90246" y="1026072"/>
            <a:ext cx="7533269" cy="1325563"/>
          </a:xfrm>
        </p:spPr>
        <p:txBody>
          <a:bodyPr>
            <a:normAutofit/>
          </a:bodyPr>
          <a:lstStyle/>
          <a:p>
            <a:r>
              <a:rPr lang="hu-HU" dirty="0"/>
              <a:t>Köszönöm  a megtisztelő figyelmet!</a:t>
            </a:r>
            <a:br>
              <a:rPr lang="hu-HU" dirty="0"/>
            </a:br>
            <a:r>
              <a:rPr lang="hu-HU" sz="1400" dirty="0"/>
              <a:t>Langerné Buchwald Judit</a:t>
            </a:r>
            <a:br>
              <a:rPr lang="hu-HU" sz="1400" dirty="0"/>
            </a:br>
            <a:r>
              <a:rPr lang="hu-HU" sz="1400" dirty="0" err="1"/>
              <a:t>buchwald.judit</a:t>
            </a:r>
            <a:r>
              <a:rPr lang="hu-HU" sz="1400" dirty="0"/>
              <a:t>@</a:t>
            </a:r>
            <a:r>
              <a:rPr lang="hu-HU" sz="1400" dirty="0" err="1"/>
              <a:t>ppk.elte.hu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00" y="2351635"/>
            <a:ext cx="5668541" cy="41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6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Ingázó magyar gyerekek az osztrák iskolákban</a:t>
            </a:r>
          </a:p>
        </p:txBody>
      </p:sp>
      <p:graphicFrame>
        <p:nvGraphicFramePr>
          <p:cNvPr id="10" name="Tartalom helye 7">
            <a:extLst>
              <a:ext uri="{FF2B5EF4-FFF2-40B4-BE49-F238E27FC236}">
                <a16:creationId xmlns:a16="http://schemas.microsoft.com/office/drawing/2014/main" id="{E78F6EE4-AD5E-47AD-9749-1729DF74A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63218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27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 kutatás során vizsgált területek I</a:t>
            </a:r>
          </a:p>
        </p:txBody>
      </p:sp>
      <p:graphicFrame>
        <p:nvGraphicFramePr>
          <p:cNvPr id="14" name="Szöveg helye 11">
            <a:extLst>
              <a:ext uri="{FF2B5EF4-FFF2-40B4-BE49-F238E27FC236}">
                <a16:creationId xmlns:a16="http://schemas.microsoft.com/office/drawing/2014/main" id="{58FD57AE-667E-4CB6-9209-ABA2889EC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296423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85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7B244D-0D4B-44F6-A545-FA2ED19F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 kutatás során vizsgált területek II 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B8F8C4B-99A6-4615-9EFB-646D87C95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402629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40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C7EF7D-5E0E-4F37-914E-CAA18848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Kutatási módszerek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3DDC6DA4-9996-42F9-BBB1-65BE4C56E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59185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61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8CFB6-6C88-466E-A7AA-8935929C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 szülők választási motivációi – kiinduló gondolat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F8041C75-3144-4857-A938-ABCE3B615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80025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74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 szülők iskolaválasztási motivációja</a:t>
            </a:r>
          </a:p>
        </p:txBody>
      </p:sp>
      <p:graphicFrame>
        <p:nvGraphicFramePr>
          <p:cNvPr id="8" name="Tartalom helye 5">
            <a:extLst>
              <a:ext uri="{FF2B5EF4-FFF2-40B4-BE49-F238E27FC236}">
                <a16:creationId xmlns:a16="http://schemas.microsoft.com/office/drawing/2014/main" id="{4E4A87B5-415E-49DB-9EDE-CA7454F85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4093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59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BBEFFA-3BFF-49D9-9346-6ECAC75A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12" y="1285380"/>
            <a:ext cx="7533269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Az ingázó diákok kétnyelvűvé válása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E05FE08-30D0-4042-AEF7-07949631A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55884"/>
              </p:ext>
            </p:extLst>
          </p:nvPr>
        </p:nvGraphicFramePr>
        <p:xfrm>
          <a:off x="489812" y="2687762"/>
          <a:ext cx="7533269" cy="35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295584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60FCB4A-8274-44E8-ACF7-AA1AAA6DD49E}" vid="{46083A33-C638-4E41-9345-F4EC73C78C46}"/>
    </a:ext>
  </a:extLst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60FCB4A-8274-44E8-ACF7-AA1AAA6DD49E}" vid="{46083A33-C638-4E41-9345-F4EC73C78C46}"/>
    </a:ext>
  </a:extLst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60FCB4A-8274-44E8-ACF7-AA1AAA6DD49E}" vid="{46083A33-C638-4E41-9345-F4EC73C78C46}"/>
    </a:ext>
  </a:extLst>
</a:theme>
</file>

<file path=ppt/theme/theme4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60FCB4A-8274-44E8-ACF7-AA1AAA6DD49E}" vid="{46083A33-C638-4E41-9345-F4EC73C78C46}"/>
    </a:ext>
  </a:extLst>
</a:theme>
</file>

<file path=ppt/theme/theme5.xml><?xml version="1.0" encoding="utf-8"?>
<a:theme xmlns:a="http://schemas.openxmlformats.org/drawingml/2006/main" name="4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60FCB4A-8274-44E8-ACF7-AA1AAA6DD49E}" vid="{46083A33-C638-4E41-9345-F4EC73C78C46}"/>
    </a:ext>
  </a:extLst>
</a:theme>
</file>

<file path=ppt/theme/theme6.xml><?xml version="1.0" encoding="utf-8"?>
<a:theme xmlns:a="http://schemas.openxmlformats.org/drawingml/2006/main" name="5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60FCB4A-8274-44E8-ACF7-AA1AAA6DD49E}" vid="{46083A33-C638-4E41-9345-F4EC73C78C46}"/>
    </a:ext>
  </a:ext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1415</Words>
  <Application>Microsoft Office PowerPoint</Application>
  <PresentationFormat>Diavetítés a képernyőre (4:3 oldalarány)</PresentationFormat>
  <Paragraphs>155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6</vt:i4>
      </vt:variant>
      <vt:variant>
        <vt:lpstr>Diacímek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Fotogram</vt:lpstr>
      <vt:lpstr>Helvetica Light</vt:lpstr>
      <vt:lpstr>Egyéni tervezés</vt:lpstr>
      <vt:lpstr>1_Egyéni tervezés</vt:lpstr>
      <vt:lpstr>2_Egyéni tervezés</vt:lpstr>
      <vt:lpstr>3_Egyéni tervezés</vt:lpstr>
      <vt:lpstr>4_Egyéni tervezés</vt:lpstr>
      <vt:lpstr>5_Egyéni tervezés</vt:lpstr>
      <vt:lpstr>PowerPoint-bemutató</vt:lpstr>
      <vt:lpstr>Tanulási célú ingázás és vándorlás</vt:lpstr>
      <vt:lpstr>Ingázó magyar gyerekek az osztrák iskolákban</vt:lpstr>
      <vt:lpstr>A kutatás során vizsgált területek I</vt:lpstr>
      <vt:lpstr>A kutatás során vizsgált területek II </vt:lpstr>
      <vt:lpstr>Kutatási módszerek</vt:lpstr>
      <vt:lpstr>A szülők választási motivációi – kiinduló gondolat</vt:lpstr>
      <vt:lpstr>A szülők iskolaválasztási motivációja</vt:lpstr>
      <vt:lpstr>Az ingázó diákok kétnyelvűvé válása</vt:lpstr>
      <vt:lpstr>Az ingázó gyerekek kétnyelvűvé válása</vt:lpstr>
      <vt:lpstr>A kétnyelvűvé válás</vt:lpstr>
      <vt:lpstr>A kétnyelvűvé válás és a nyelvhasználati szokások</vt:lpstr>
      <vt:lpstr>Kétnyelvűség és kétkultúrájúság </vt:lpstr>
      <vt:lpstr>Az ingázó diákok nemzeti identitásának vizsgálata - kiindulópont</vt:lpstr>
      <vt:lpstr>Mit vizsgáltunk?</vt:lpstr>
      <vt:lpstr>A vizsgálati minta</vt:lpstr>
      <vt:lpstr>A vizsgálat módszere I</vt:lpstr>
      <vt:lpstr>A vizsgálat módszere II</vt:lpstr>
      <vt:lpstr>A vizsgálat módszere III – bónuszkérdés</vt:lpstr>
      <vt:lpstr>Az ingázó diákok spontán nemzeti identitásstruktúrájának alakulása</vt:lpstr>
      <vt:lpstr>Az ingázó és a nem ingázó magyar diákok identitásstruktúrájának összehasonlítása </vt:lpstr>
      <vt:lpstr>Spontán nemzeti azonosulás megnyilvánulása – Kinek drukkolnak?</vt:lpstr>
      <vt:lpstr>Pályaaspiráció és sikernarratíva</vt:lpstr>
      <vt:lpstr>Köszönöm  a megtisztelő figyelmet! Langerné Buchwald Judit buchwald.judit@ppk.elte.hu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Gyakornok</dc:creator>
  <cp:lastModifiedBy>Judit Langerné dr. Buchwald</cp:lastModifiedBy>
  <cp:revision>57</cp:revision>
  <dcterms:created xsi:type="dcterms:W3CDTF">2018-06-04T09:38:41Z</dcterms:created>
  <dcterms:modified xsi:type="dcterms:W3CDTF">2021-12-05T13:17:36Z</dcterms:modified>
</cp:coreProperties>
</file>